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5"/>
  </p:sldMasterIdLst>
  <p:notesMasterIdLst>
    <p:notesMasterId r:id="rId33"/>
  </p:notesMasterIdLst>
  <p:sldIdLst>
    <p:sldId id="256" r:id="rId6"/>
    <p:sldId id="258" r:id="rId7"/>
    <p:sldId id="262" r:id="rId8"/>
    <p:sldId id="263" r:id="rId9"/>
    <p:sldId id="281" r:id="rId10"/>
    <p:sldId id="282" r:id="rId11"/>
    <p:sldId id="283" r:id="rId12"/>
    <p:sldId id="284" r:id="rId13"/>
    <p:sldId id="285" r:id="rId14"/>
    <p:sldId id="287" r:id="rId15"/>
    <p:sldId id="286"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087E8A-0289-E34A-EBC2-F8D7EA788D88}" name="Earl, Lesley (NIH/NEI) [E]" initials="LE" userId="S::earlla@nih.gov::b83df2e6-677b-4631-b7f0-4cddd58f5b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5CA1"/>
    <a:srgbClr val="1D1934"/>
    <a:srgbClr val="636569"/>
    <a:srgbClr val="222222"/>
    <a:srgbClr val="1C1B30"/>
    <a:srgbClr val="3C6091"/>
    <a:srgbClr val="6D1713"/>
    <a:srgbClr val="003167"/>
    <a:srgbClr val="E8EA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a:fontRef idx="minor">
          <a:prstClr val="black"/>
        </a:fontRef>
        <a:schemeClr val="lt1"/>
      </a:tcTxStyle>
      <a:tcStyle>
        <a:tcBdr/>
        <a:fill>
          <a:solidFill>
            <a:schemeClr val="dk1"/>
          </a:solidFill>
        </a:fill>
      </a:tcStyle>
    </a:lastCol>
    <a:firstCol>
      <a:tcTxStyle>
        <a:fontRef idx="major">
          <a:prstClr val="black"/>
        </a:fontRef>
        <a:schemeClr val="lt1"/>
      </a:tcTxStyle>
      <a:tcStyle>
        <a:tcBdr/>
        <a:fill>
          <a:solidFill>
            <a:schemeClr val="dk1"/>
          </a:solidFill>
        </a:fill>
      </a:tcStyle>
    </a:firstCol>
    <a:lastRow>
      <a:tcTxStyle>
        <a:fontRef idx="major">
          <a:prstClr val="black"/>
        </a:fontRef>
        <a:schemeClr val="lt1"/>
      </a:tcTxStyle>
      <a:tcStyle>
        <a:tcBdr>
          <a:top>
            <a:ln w="38100" cmpd="sng">
              <a:solidFill>
                <a:schemeClr val="lt1"/>
              </a:solidFill>
            </a:ln>
          </a:top>
        </a:tcBdr>
        <a:fill>
          <a:solidFill>
            <a:schemeClr val="dk1"/>
          </a:solidFill>
        </a:fill>
      </a:tcStyle>
    </a:lastRow>
    <a:firstRow>
      <a:tcTxStyle>
        <a:fontRef idx="maj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aj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aj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aj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5662"/>
  </p:normalViewPr>
  <p:slideViewPr>
    <p:cSldViewPr snapToGrid="0" snapToObjects="1">
      <p:cViewPr varScale="1">
        <p:scale>
          <a:sx n="90" d="100"/>
          <a:sy n="90" d="100"/>
        </p:scale>
        <p:origin x="232" y="408"/>
      </p:cViewPr>
      <p:guideLst/>
    </p:cSldViewPr>
  </p:slideViewPr>
  <p:outlineViewPr>
    <p:cViewPr>
      <p:scale>
        <a:sx n="33" d="100"/>
        <a:sy n="33" d="100"/>
      </p:scale>
      <p:origin x="0" y="-847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102AD-21F2-5D46-91A8-725E36182D93}" type="datetimeFigureOut">
              <a:rPr lang="en-US" smtClean="0"/>
              <a:t>7/18/23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745A-495C-3946-A4D4-0CF381804ECA}" type="slidenum">
              <a:rPr lang="en-US" smtClean="0"/>
              <a:t>‹#›</a:t>
            </a:fld>
            <a:endParaRPr lang="en-US"/>
          </a:p>
        </p:txBody>
      </p:sp>
    </p:spTree>
    <p:extLst>
      <p:ext uri="{BB962C8B-B14F-4D97-AF65-F5344CB8AC3E}">
        <p14:creationId xmlns:p14="http://schemas.microsoft.com/office/powerpoint/2010/main" val="250453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FB745A-495C-3946-A4D4-0CF381804ECA}" type="slidenum">
              <a:rPr lang="en-US" smtClean="0"/>
              <a:t>1</a:t>
            </a:fld>
            <a:endParaRPr lang="en-US"/>
          </a:p>
        </p:txBody>
      </p:sp>
    </p:spTree>
    <p:extLst>
      <p:ext uri="{BB962C8B-B14F-4D97-AF65-F5344CB8AC3E}">
        <p14:creationId xmlns:p14="http://schemas.microsoft.com/office/powerpoint/2010/main" val="73198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11</a:t>
            </a:fld>
            <a:endParaRPr lang="en-US"/>
          </a:p>
        </p:txBody>
      </p:sp>
    </p:spTree>
    <p:extLst>
      <p:ext uri="{BB962C8B-B14F-4D97-AF65-F5344CB8AC3E}">
        <p14:creationId xmlns:p14="http://schemas.microsoft.com/office/powerpoint/2010/main" val="1829026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13</a:t>
            </a:fld>
            <a:endParaRPr lang="en-US"/>
          </a:p>
        </p:txBody>
      </p:sp>
    </p:spTree>
    <p:extLst>
      <p:ext uri="{BB962C8B-B14F-4D97-AF65-F5344CB8AC3E}">
        <p14:creationId xmlns:p14="http://schemas.microsoft.com/office/powerpoint/2010/main" val="2265151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14</a:t>
            </a:fld>
            <a:endParaRPr lang="en-US"/>
          </a:p>
        </p:txBody>
      </p:sp>
    </p:spTree>
    <p:extLst>
      <p:ext uri="{BB962C8B-B14F-4D97-AF65-F5344CB8AC3E}">
        <p14:creationId xmlns:p14="http://schemas.microsoft.com/office/powerpoint/2010/main" val="259986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FB745A-495C-3946-A4D4-0CF381804ECA}" type="slidenum">
              <a:rPr lang="en-US" smtClean="0"/>
              <a:t>22</a:t>
            </a:fld>
            <a:endParaRPr lang="en-US"/>
          </a:p>
        </p:txBody>
      </p:sp>
    </p:spTree>
    <p:extLst>
      <p:ext uri="{BB962C8B-B14F-4D97-AF65-F5344CB8AC3E}">
        <p14:creationId xmlns:p14="http://schemas.microsoft.com/office/powerpoint/2010/main" val="129479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23</a:t>
            </a:fld>
            <a:endParaRPr lang="en-US"/>
          </a:p>
        </p:txBody>
      </p:sp>
    </p:spTree>
    <p:extLst>
      <p:ext uri="{BB962C8B-B14F-4D97-AF65-F5344CB8AC3E}">
        <p14:creationId xmlns:p14="http://schemas.microsoft.com/office/powerpoint/2010/main" val="377672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2</a:t>
            </a:fld>
            <a:endParaRPr lang="en-US"/>
          </a:p>
        </p:txBody>
      </p:sp>
    </p:spTree>
    <p:extLst>
      <p:ext uri="{BB962C8B-B14F-4D97-AF65-F5344CB8AC3E}">
        <p14:creationId xmlns:p14="http://schemas.microsoft.com/office/powerpoint/2010/main" val="251528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FB745A-495C-3946-A4D4-0CF381804ECA}" type="slidenum">
              <a:rPr lang="en-US" smtClean="0"/>
              <a:t>3</a:t>
            </a:fld>
            <a:endParaRPr lang="en-US"/>
          </a:p>
        </p:txBody>
      </p:sp>
    </p:spTree>
    <p:extLst>
      <p:ext uri="{BB962C8B-B14F-4D97-AF65-F5344CB8AC3E}">
        <p14:creationId xmlns:p14="http://schemas.microsoft.com/office/powerpoint/2010/main" val="92058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4</a:t>
            </a:fld>
            <a:endParaRPr lang="en-US"/>
          </a:p>
        </p:txBody>
      </p:sp>
    </p:spTree>
    <p:extLst>
      <p:ext uri="{BB962C8B-B14F-4D97-AF65-F5344CB8AC3E}">
        <p14:creationId xmlns:p14="http://schemas.microsoft.com/office/powerpoint/2010/main" val="318838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5</a:t>
            </a:fld>
            <a:endParaRPr lang="en-US"/>
          </a:p>
        </p:txBody>
      </p:sp>
    </p:spTree>
    <p:extLst>
      <p:ext uri="{BB962C8B-B14F-4D97-AF65-F5344CB8AC3E}">
        <p14:creationId xmlns:p14="http://schemas.microsoft.com/office/powerpoint/2010/main" val="389523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6</a:t>
            </a:fld>
            <a:endParaRPr lang="en-US"/>
          </a:p>
        </p:txBody>
      </p:sp>
    </p:spTree>
    <p:extLst>
      <p:ext uri="{BB962C8B-B14F-4D97-AF65-F5344CB8AC3E}">
        <p14:creationId xmlns:p14="http://schemas.microsoft.com/office/powerpoint/2010/main" val="145482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8</a:t>
            </a:fld>
            <a:endParaRPr lang="en-US"/>
          </a:p>
        </p:txBody>
      </p:sp>
    </p:spTree>
    <p:extLst>
      <p:ext uri="{BB962C8B-B14F-4D97-AF65-F5344CB8AC3E}">
        <p14:creationId xmlns:p14="http://schemas.microsoft.com/office/powerpoint/2010/main" val="110216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9</a:t>
            </a:fld>
            <a:endParaRPr lang="en-US"/>
          </a:p>
        </p:txBody>
      </p:sp>
    </p:spTree>
    <p:extLst>
      <p:ext uri="{BB962C8B-B14F-4D97-AF65-F5344CB8AC3E}">
        <p14:creationId xmlns:p14="http://schemas.microsoft.com/office/powerpoint/2010/main" val="713052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10</a:t>
            </a:fld>
            <a:endParaRPr lang="en-US"/>
          </a:p>
        </p:txBody>
      </p:sp>
    </p:spTree>
    <p:extLst>
      <p:ext uri="{BB962C8B-B14F-4D97-AF65-F5344CB8AC3E}">
        <p14:creationId xmlns:p14="http://schemas.microsoft.com/office/powerpoint/2010/main" val="4111376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hort">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18AE1405-2E0A-987B-413D-D4A0D0BEA797}"/>
              </a:ext>
            </a:extLst>
          </p:cNvPr>
          <p:cNvSpPr/>
          <p:nvPr userDrawn="1"/>
        </p:nvSpPr>
        <p:spPr>
          <a:xfrm rot="10800000" flipV="1">
            <a:off x="-1" y="1093303"/>
            <a:ext cx="12192000" cy="5764697"/>
          </a:xfrm>
          <a:prstGeom prst="rtTriangle">
            <a:avLst/>
          </a:prstGeom>
          <a:solidFill>
            <a:srgbClr val="1C1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9BEC6F-FD07-5866-2DBE-774D4C722452}"/>
              </a:ext>
            </a:extLst>
          </p:cNvPr>
          <p:cNvPicPr>
            <a:picLocks noChangeAspect="1"/>
          </p:cNvPicPr>
          <p:nvPr userDrawn="1"/>
        </p:nvPicPr>
        <p:blipFill>
          <a:blip r:embed="rId2"/>
          <a:stretch>
            <a:fillRect/>
          </a:stretch>
        </p:blipFill>
        <p:spPr>
          <a:xfrm>
            <a:off x="9086514" y="5815164"/>
            <a:ext cx="2487461" cy="575701"/>
          </a:xfrm>
          <a:prstGeom prst="rect">
            <a:avLst/>
          </a:prstGeom>
        </p:spPr>
      </p:pic>
      <p:sp>
        <p:nvSpPr>
          <p:cNvPr id="5" name="Right Triangle 7">
            <a:extLst>
              <a:ext uri="{FF2B5EF4-FFF2-40B4-BE49-F238E27FC236}">
                <a16:creationId xmlns:a16="http://schemas.microsoft.com/office/drawing/2014/main" id="{274E1608-4976-6488-33E0-13EBEF868AC2}"/>
              </a:ext>
            </a:extLst>
          </p:cNvPr>
          <p:cNvSpPr/>
          <p:nvPr userDrawn="1"/>
        </p:nvSpPr>
        <p:spPr>
          <a:xfrm rot="10800000" flipH="1" flipV="1">
            <a:off x="-1" y="5928880"/>
            <a:ext cx="5368201" cy="928215"/>
          </a:xfrm>
          <a:custGeom>
            <a:avLst/>
            <a:gdLst>
              <a:gd name="connsiteX0" fmla="*/ 0 w 5368201"/>
              <a:gd name="connsiteY0" fmla="*/ 1474867 h 1474867"/>
              <a:gd name="connsiteX1" fmla="*/ 0 w 5368201"/>
              <a:gd name="connsiteY1" fmla="*/ 0 h 1474867"/>
              <a:gd name="connsiteX2" fmla="*/ 5368201 w 5368201"/>
              <a:gd name="connsiteY2" fmla="*/ 1474867 h 1474867"/>
              <a:gd name="connsiteX3" fmla="*/ 0 w 5368201"/>
              <a:gd name="connsiteY3" fmla="*/ 1474867 h 1474867"/>
              <a:gd name="connsiteX0" fmla="*/ 0 w 5368201"/>
              <a:gd name="connsiteY0" fmla="*/ 928215 h 928215"/>
              <a:gd name="connsiteX1" fmla="*/ 1977887 w 5368201"/>
              <a:gd name="connsiteY1" fmla="*/ 0 h 928215"/>
              <a:gd name="connsiteX2" fmla="*/ 5368201 w 5368201"/>
              <a:gd name="connsiteY2" fmla="*/ 928215 h 928215"/>
              <a:gd name="connsiteX3" fmla="*/ 0 w 5368201"/>
              <a:gd name="connsiteY3" fmla="*/ 928215 h 928215"/>
            </a:gdLst>
            <a:ahLst/>
            <a:cxnLst>
              <a:cxn ang="0">
                <a:pos x="connsiteX0" y="connsiteY0"/>
              </a:cxn>
              <a:cxn ang="0">
                <a:pos x="connsiteX1" y="connsiteY1"/>
              </a:cxn>
              <a:cxn ang="0">
                <a:pos x="connsiteX2" y="connsiteY2"/>
              </a:cxn>
              <a:cxn ang="0">
                <a:pos x="connsiteX3" y="connsiteY3"/>
              </a:cxn>
            </a:cxnLst>
            <a:rect l="l" t="t" r="r" b="b"/>
            <a:pathLst>
              <a:path w="5368201" h="928215">
                <a:moveTo>
                  <a:pt x="0" y="928215"/>
                </a:moveTo>
                <a:lnTo>
                  <a:pt x="1977887" y="0"/>
                </a:lnTo>
                <a:lnTo>
                  <a:pt x="5368201" y="928215"/>
                </a:lnTo>
                <a:lnTo>
                  <a:pt x="0" y="928215"/>
                </a:lnTo>
                <a:close/>
              </a:path>
            </a:pathLst>
          </a:custGeom>
          <a:solidFill>
            <a:srgbClr val="6D1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a:extLst>
              <a:ext uri="{FF2B5EF4-FFF2-40B4-BE49-F238E27FC236}">
                <a16:creationId xmlns:a16="http://schemas.microsoft.com/office/drawing/2014/main" id="{6EE05A02-63B4-0121-AE1C-5B325E485618}"/>
              </a:ext>
            </a:extLst>
          </p:cNvPr>
          <p:cNvSpPr>
            <a:spLocks noGrp="1"/>
          </p:cNvSpPr>
          <p:nvPr>
            <p:ph type="title" hasCustomPrompt="1"/>
          </p:nvPr>
        </p:nvSpPr>
        <p:spPr>
          <a:xfrm>
            <a:off x="470453" y="345248"/>
            <a:ext cx="10515600" cy="850358"/>
          </a:xfrm>
          <a:prstGeom prst="rect">
            <a:avLst/>
          </a:prstGeom>
        </p:spPr>
        <p:txBody>
          <a:bodyPr lIns="0" tIns="0" rIns="0" bIns="0"/>
          <a:lstStyle>
            <a:lvl1pPr>
              <a:defRPr sz="6000" b="0">
                <a:solidFill>
                  <a:schemeClr val="accent1"/>
                </a:solidFill>
                <a:latin typeface="Rockwell" panose="02060603020205020403" pitchFamily="18" charset="77"/>
              </a:defRPr>
            </a:lvl1pPr>
          </a:lstStyle>
          <a:p>
            <a:r>
              <a:rPr lang="en-US" dirty="0"/>
              <a:t>Click to add Short Title</a:t>
            </a:r>
          </a:p>
        </p:txBody>
      </p:sp>
      <p:sp>
        <p:nvSpPr>
          <p:cNvPr id="7" name="Subhead Placeholder">
            <a:extLst>
              <a:ext uri="{FF2B5EF4-FFF2-40B4-BE49-F238E27FC236}">
                <a16:creationId xmlns:a16="http://schemas.microsoft.com/office/drawing/2014/main" id="{020D9862-6579-8346-597D-3733BBE907C6}"/>
              </a:ext>
            </a:extLst>
          </p:cNvPr>
          <p:cNvSpPr>
            <a:spLocks noGrp="1"/>
          </p:cNvSpPr>
          <p:nvPr>
            <p:ph type="body" sz="quarter" idx="10" hasCustomPrompt="1"/>
          </p:nvPr>
        </p:nvSpPr>
        <p:spPr>
          <a:xfrm>
            <a:off x="470453" y="1305608"/>
            <a:ext cx="5257800" cy="590821"/>
          </a:xfrm>
          <a:prstGeom prst="rect">
            <a:avLst/>
          </a:prstGeom>
        </p:spPr>
        <p:txBody>
          <a:bodyPr lIns="0" tIns="0" rIns="0" bIns="0"/>
          <a:lstStyle>
            <a:lvl1pPr marL="0" indent="0">
              <a:buNone/>
              <a:defRPr b="0" i="0">
                <a:latin typeface="Rockwell" panose="02060603020205020403" pitchFamily="18" charset="77"/>
              </a:defRPr>
            </a:lvl1pPr>
          </a:lstStyle>
          <a:p>
            <a:pPr lvl="0"/>
            <a:r>
              <a:rPr lang="en-US" dirty="0"/>
              <a:t>Click to add subtitle</a:t>
            </a:r>
          </a:p>
        </p:txBody>
      </p:sp>
      <p:sp>
        <p:nvSpPr>
          <p:cNvPr id="8" name="Date Placeholder">
            <a:extLst>
              <a:ext uri="{FF2B5EF4-FFF2-40B4-BE49-F238E27FC236}">
                <a16:creationId xmlns:a16="http://schemas.microsoft.com/office/drawing/2014/main" id="{A0080E5D-13DC-9EE2-B97D-E2F93CFD5B6A}"/>
              </a:ext>
            </a:extLst>
          </p:cNvPr>
          <p:cNvSpPr>
            <a:spLocks noGrp="1"/>
          </p:cNvSpPr>
          <p:nvPr>
            <p:ph type="body" sz="quarter" idx="12" hasCustomPrompt="1"/>
          </p:nvPr>
        </p:nvSpPr>
        <p:spPr>
          <a:xfrm>
            <a:off x="470453" y="1981308"/>
            <a:ext cx="5257800" cy="465086"/>
          </a:xfrm>
          <a:prstGeom prst="rect">
            <a:avLst/>
          </a:prstGeom>
        </p:spPr>
        <p:txBody>
          <a:bodyPr lIns="0" tIns="0" rIns="0" bIns="0"/>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Click to add date</a:t>
            </a:r>
          </a:p>
        </p:txBody>
      </p:sp>
      <p:sp>
        <p:nvSpPr>
          <p:cNvPr id="9" name="Presenter Placeholder">
            <a:extLst>
              <a:ext uri="{FF2B5EF4-FFF2-40B4-BE49-F238E27FC236}">
                <a16:creationId xmlns:a16="http://schemas.microsoft.com/office/drawing/2014/main" id="{64843002-1825-E272-DC9A-7997FB65D3E8}"/>
              </a:ext>
            </a:extLst>
          </p:cNvPr>
          <p:cNvSpPr>
            <a:spLocks noGrp="1"/>
          </p:cNvSpPr>
          <p:nvPr>
            <p:ph type="body" sz="quarter" idx="11" hasCustomPrompt="1"/>
          </p:nvPr>
        </p:nvSpPr>
        <p:spPr>
          <a:xfrm>
            <a:off x="470453" y="2963915"/>
            <a:ext cx="5257800" cy="465086"/>
          </a:xfrm>
          <a:prstGeom prst="rect">
            <a:avLst/>
          </a:prstGeom>
        </p:spPr>
        <p:txBody>
          <a:bodyPr lIns="0" tIns="0" rIns="0" bIns="0"/>
          <a:lstStyle>
            <a:lvl1pPr marL="0" indent="0">
              <a:buNone/>
              <a:defRPr sz="2000" b="0" i="0">
                <a:solidFill>
                  <a:schemeClr val="tx1"/>
                </a:solidFill>
                <a:latin typeface="Arial" panose="020B0604020202020204" pitchFamily="34" charset="0"/>
                <a:cs typeface="Arial" panose="020B0604020202020204" pitchFamily="34" charset="0"/>
              </a:defRPr>
            </a:lvl1pPr>
          </a:lstStyle>
          <a:p>
            <a:pPr lvl="0"/>
            <a:r>
              <a:rPr lang="en-US" dirty="0"/>
              <a:t>Click to add Presenter</a:t>
            </a:r>
          </a:p>
        </p:txBody>
      </p:sp>
      <p:sp>
        <p:nvSpPr>
          <p:cNvPr id="10" name="Affiliation Placeholder">
            <a:extLst>
              <a:ext uri="{FF2B5EF4-FFF2-40B4-BE49-F238E27FC236}">
                <a16:creationId xmlns:a16="http://schemas.microsoft.com/office/drawing/2014/main" id="{4CB50368-C9E5-8562-7D4A-A41303477986}"/>
              </a:ext>
            </a:extLst>
          </p:cNvPr>
          <p:cNvSpPr>
            <a:spLocks noGrp="1"/>
          </p:cNvSpPr>
          <p:nvPr>
            <p:ph type="body" sz="quarter" idx="13" hasCustomPrompt="1"/>
          </p:nvPr>
        </p:nvSpPr>
        <p:spPr>
          <a:xfrm>
            <a:off x="470453" y="3447569"/>
            <a:ext cx="5257800" cy="465086"/>
          </a:xfrm>
          <a:prstGeom prst="rect">
            <a:avLst/>
          </a:prstGeom>
        </p:spPr>
        <p:txBody>
          <a:bodyPr lIns="0" tIns="0" rIns="0" bIns="0"/>
          <a:lstStyle>
            <a:lvl1pPr marL="0" indent="0">
              <a:buNone/>
              <a:defRPr sz="1800" b="0" i="0">
                <a:solidFill>
                  <a:srgbClr val="222222"/>
                </a:solidFill>
                <a:latin typeface="Arial" panose="020B0604020202020204" pitchFamily="34" charset="0"/>
                <a:cs typeface="Arial" panose="020B0604020202020204" pitchFamily="34" charset="0"/>
              </a:defRPr>
            </a:lvl1pPr>
          </a:lstStyle>
          <a:p>
            <a:pPr lvl="0"/>
            <a:r>
              <a:rPr lang="en-US" dirty="0"/>
              <a:t>Click to add affiliation/ title</a:t>
            </a:r>
          </a:p>
        </p:txBody>
      </p:sp>
      <p:pic>
        <p:nvPicPr>
          <p:cNvPr id="11" name="Picture 10">
            <a:extLst>
              <a:ext uri="{FF2B5EF4-FFF2-40B4-BE49-F238E27FC236}">
                <a16:creationId xmlns:a16="http://schemas.microsoft.com/office/drawing/2014/main" id="{4CB36FB1-0D57-E6ED-E799-E179D8B4A8AB}"/>
              </a:ext>
            </a:extLst>
          </p:cNvPr>
          <p:cNvPicPr>
            <a:picLocks noChangeAspect="1"/>
          </p:cNvPicPr>
          <p:nvPr userDrawn="1"/>
        </p:nvPicPr>
        <p:blipFill>
          <a:blip r:embed="rId3"/>
          <a:stretch>
            <a:fillRect/>
          </a:stretch>
        </p:blipFill>
        <p:spPr>
          <a:xfrm>
            <a:off x="7170078" y="5846908"/>
            <a:ext cx="1615020" cy="575701"/>
          </a:xfrm>
          <a:prstGeom prst="rect">
            <a:avLst/>
          </a:prstGeom>
        </p:spPr>
      </p:pic>
    </p:spTree>
    <p:extLst>
      <p:ext uri="{BB962C8B-B14F-4D97-AF65-F5344CB8AC3E}">
        <p14:creationId xmlns:p14="http://schemas.microsoft.com/office/powerpoint/2010/main" val="3345840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er Slide - H1 Text &amp; Imag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8" name="Picture Placeholder">
            <a:extLst>
              <a:ext uri="{FF2B5EF4-FFF2-40B4-BE49-F238E27FC236}">
                <a16:creationId xmlns:a16="http://schemas.microsoft.com/office/drawing/2014/main" id="{63EE4EDD-4640-544F-BD49-99FEDA480A4A}"/>
              </a:ext>
            </a:extLst>
          </p:cNvPr>
          <p:cNvSpPr>
            <a:spLocks noGrp="1"/>
          </p:cNvSpPr>
          <p:nvPr>
            <p:ph type="pic" sz="quarter" idx="14" hasCustomPrompt="1"/>
          </p:nvPr>
        </p:nvSpPr>
        <p:spPr>
          <a:xfrm>
            <a:off x="7552736" y="1606162"/>
            <a:ext cx="3861498" cy="3808675"/>
          </a:xfrm>
          <a:prstGeom prst="rect">
            <a:avLst/>
          </a:prstGeom>
        </p:spPr>
        <p:txBody>
          <a:bodyPr anchor="ctr"/>
          <a:lstStyle>
            <a:lvl1pPr marL="0" indent="0" algn="ctr">
              <a:buNone/>
              <a:defRPr sz="2000" b="0" i="0" baseline="0">
                <a:solidFill>
                  <a:srgbClr val="636569"/>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an image</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Paragraph 1">
            <a:extLst>
              <a:ext uri="{FF2B5EF4-FFF2-40B4-BE49-F238E27FC236}">
                <a16:creationId xmlns:a16="http://schemas.microsoft.com/office/drawing/2014/main" id="{D24D154C-DE35-ACB0-D16B-E20B4C2B48E6}"/>
              </a:ext>
            </a:extLst>
          </p:cNvPr>
          <p:cNvSpPr>
            <a:spLocks noGrp="1"/>
          </p:cNvSpPr>
          <p:nvPr>
            <p:ph idx="15" hasCustomPrompt="1"/>
          </p:nvPr>
        </p:nvSpPr>
        <p:spPr>
          <a:xfrm>
            <a:off x="602837" y="1092331"/>
            <a:ext cx="6712363" cy="4902069"/>
          </a:xfrm>
          <a:prstGeom prst="rect">
            <a:avLst/>
          </a:prstGeom>
        </p:spPr>
        <p:txBody>
          <a:bodyPr vert="horz" lIns="0" tIns="0" rIns="0" bIns="0" rtlCol="0">
            <a:normAutofit/>
          </a:bodyPr>
          <a:lstStyle>
            <a:lvl1pPr marL="0" indent="0">
              <a:lnSpc>
                <a:spcPct val="150000"/>
              </a:lnSpc>
              <a:buClr>
                <a:schemeClr val="accent2"/>
              </a:buClr>
              <a:buSzPct val="115000"/>
              <a:buFont typeface="Wingdings" pitchFamily="2" charset="2"/>
              <a:buNone/>
              <a:defRPr lang="en-US" sz="24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a:solidFill>
                  <a:schemeClr val="accent3"/>
                </a:solidFill>
                <a:latin typeface="Lato" panose="020F0502020204030203" pitchFamily="34" charset="77"/>
              </a:defRPr>
            </a:lvl2pPr>
          </a:lstStyle>
          <a:p>
            <a:pPr lvl="0"/>
            <a:r>
              <a:rPr lang="en-US" dirty="0"/>
              <a:t>Click to add paragraph text</a:t>
            </a:r>
          </a:p>
        </p:txBody>
      </p:sp>
      <p:sp>
        <p:nvSpPr>
          <p:cNvPr id="4" name="Footer Placeholder">
            <a:extLst>
              <a:ext uri="{FF2B5EF4-FFF2-40B4-BE49-F238E27FC236}">
                <a16:creationId xmlns:a16="http://schemas.microsoft.com/office/drawing/2014/main" id="{64CF8BDB-11DB-4C9D-DD67-F372BA3D2301}"/>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07901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r Slide - H1 Bullets">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0" name="Content 1">
            <a:extLst>
              <a:ext uri="{FF2B5EF4-FFF2-40B4-BE49-F238E27FC236}">
                <a16:creationId xmlns:a16="http://schemas.microsoft.com/office/drawing/2014/main" id="{BEEAE04F-E062-524B-8E9A-B58E98B8F7CE}"/>
              </a:ext>
            </a:extLst>
          </p:cNvPr>
          <p:cNvSpPr>
            <a:spLocks noGrp="1"/>
          </p:cNvSpPr>
          <p:nvPr>
            <p:ph idx="1" hasCustomPrompt="1"/>
          </p:nvPr>
        </p:nvSpPr>
        <p:spPr>
          <a:xfrm>
            <a:off x="602838" y="1092331"/>
            <a:ext cx="10811396" cy="4863196"/>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64605E05-723E-896F-2964-DAA62FC5EB3B}"/>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052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r Slide - H1 Bullet &amp; Imag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ea typeface="Roboto" panose="02000000000000000000" pitchFamily="2" charset="0"/>
              </a:defRPr>
            </a:lvl1pPr>
          </a:lstStyle>
          <a:p>
            <a:r>
              <a:rPr lang="en-US" dirty="0"/>
              <a:t>Click to add a header for this slide</a:t>
            </a:r>
          </a:p>
        </p:txBody>
      </p:sp>
      <p:sp>
        <p:nvSpPr>
          <p:cNvPr id="10" name="List 1">
            <a:extLst>
              <a:ext uri="{FF2B5EF4-FFF2-40B4-BE49-F238E27FC236}">
                <a16:creationId xmlns:a16="http://schemas.microsoft.com/office/drawing/2014/main" id="{BEEAE04F-E062-524B-8E9A-B58E98B8F7CE}"/>
              </a:ext>
            </a:extLst>
          </p:cNvPr>
          <p:cNvSpPr>
            <a:spLocks noGrp="1"/>
          </p:cNvSpPr>
          <p:nvPr>
            <p:ph idx="1" hasCustomPrompt="1"/>
          </p:nvPr>
        </p:nvSpPr>
        <p:spPr>
          <a:xfrm>
            <a:off x="408685" y="1092331"/>
            <a:ext cx="6712362" cy="4863196"/>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Picture Placeholder">
            <a:extLst>
              <a:ext uri="{FF2B5EF4-FFF2-40B4-BE49-F238E27FC236}">
                <a16:creationId xmlns:a16="http://schemas.microsoft.com/office/drawing/2014/main" id="{63EE4EDD-4640-544F-BD49-99FEDA480A4A}"/>
              </a:ext>
            </a:extLst>
          </p:cNvPr>
          <p:cNvSpPr>
            <a:spLocks noGrp="1"/>
          </p:cNvSpPr>
          <p:nvPr>
            <p:ph type="pic" sz="quarter" idx="14" hasCustomPrompt="1"/>
          </p:nvPr>
        </p:nvSpPr>
        <p:spPr>
          <a:xfrm>
            <a:off x="7615367" y="1606162"/>
            <a:ext cx="3861498" cy="3808675"/>
          </a:xfrm>
          <a:prstGeom prst="rect">
            <a:avLst/>
          </a:prstGeom>
        </p:spPr>
        <p:txBody>
          <a:bodyPr anchor="ctr"/>
          <a:lstStyle>
            <a:lvl1pPr marL="0" indent="0" algn="ctr">
              <a:buNone/>
              <a:defRPr sz="2000" b="0" i="0" baseline="0">
                <a:solidFill>
                  <a:srgbClr val="636569"/>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an image</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261B21C5-7622-9F24-CA6E-C5C4E4D92F04}"/>
              </a:ext>
            </a:extLst>
          </p:cNvPr>
          <p:cNvSpPr>
            <a:spLocks noGrp="1"/>
          </p:cNvSpPr>
          <p:nvPr>
            <p:ph type="ftr" sz="quarter" idx="12"/>
          </p:nvPr>
        </p:nvSpPr>
        <p:spPr>
          <a:xfrm>
            <a:off x="3822852" y="6182928"/>
            <a:ext cx="7261159" cy="524256"/>
          </a:xfrm>
          <a:prstGeom prst="rect">
            <a:avLst/>
          </a:prstGeom>
        </p:spPr>
        <p:txBody>
          <a:bodyPr lIns="0" tIns="0" r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82444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er Slide - H1 2-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endParaRPr lang="en-US" dirty="0"/>
          </a:p>
        </p:txBody>
      </p:sp>
      <p:sp>
        <p:nvSpPr>
          <p:cNvPr id="10" name="List 1">
            <a:extLst>
              <a:ext uri="{FF2B5EF4-FFF2-40B4-BE49-F238E27FC236}">
                <a16:creationId xmlns:a16="http://schemas.microsoft.com/office/drawing/2014/main" id="{BEEAE04F-E062-524B-8E9A-B58E98B8F7CE}"/>
              </a:ext>
            </a:extLst>
          </p:cNvPr>
          <p:cNvSpPr>
            <a:spLocks noGrp="1"/>
          </p:cNvSpPr>
          <p:nvPr>
            <p:ph idx="1" hasCustomPrompt="1"/>
          </p:nvPr>
        </p:nvSpPr>
        <p:spPr>
          <a:xfrm>
            <a:off x="427473" y="1092331"/>
            <a:ext cx="5297639" cy="4863196"/>
          </a:xfrm>
          <a:prstGeom prst="rect">
            <a:avLst/>
          </a:prstGeom>
        </p:spPr>
        <p:txBody>
          <a:bodyPr vert="horz" lIns="182880" tIns="0" rIns="0" bIns="0" rtlCol="0" anchor="t" anchorCtr="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5">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E5FDE46A-4CBF-A5CC-A8FF-403B138B3518}"/>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
        <p:nvSpPr>
          <p:cNvPr id="2" name="List 1">
            <a:extLst>
              <a:ext uri="{FF2B5EF4-FFF2-40B4-BE49-F238E27FC236}">
                <a16:creationId xmlns:a16="http://schemas.microsoft.com/office/drawing/2014/main" id="{0C0B5E35-FBA4-4E46-E277-E179CABD5941}"/>
              </a:ext>
            </a:extLst>
          </p:cNvPr>
          <p:cNvSpPr>
            <a:spLocks noGrp="1"/>
          </p:cNvSpPr>
          <p:nvPr>
            <p:ph idx="13" hasCustomPrompt="1"/>
          </p:nvPr>
        </p:nvSpPr>
        <p:spPr>
          <a:xfrm>
            <a:off x="6096000" y="1092331"/>
            <a:ext cx="5297639" cy="4863196"/>
          </a:xfrm>
          <a:prstGeom prst="rect">
            <a:avLst/>
          </a:prstGeom>
        </p:spPr>
        <p:txBody>
          <a:bodyPr vert="horz" lIns="0" tIns="0" rIns="0" bIns="0" rtlCol="0" anchor="t" anchorCtr="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37893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r Slide - H1 3-List Horizontal">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9" name="Text 1">
            <a:extLst>
              <a:ext uri="{FF2B5EF4-FFF2-40B4-BE49-F238E27FC236}">
                <a16:creationId xmlns:a16="http://schemas.microsoft.com/office/drawing/2014/main" id="{50D96C9C-2CFB-8095-5265-19A2EF3725F0}"/>
              </a:ext>
            </a:extLst>
          </p:cNvPr>
          <p:cNvSpPr>
            <a:spLocks noGrp="1"/>
          </p:cNvSpPr>
          <p:nvPr>
            <p:ph type="body" sz="quarter" idx="15" hasCustomPrompt="1"/>
          </p:nvPr>
        </p:nvSpPr>
        <p:spPr>
          <a:xfrm>
            <a:off x="440411" y="1185863"/>
            <a:ext cx="3498850" cy="557212"/>
          </a:xfrm>
          <a:prstGeom prst="rect">
            <a:avLst/>
          </a:prstGeom>
        </p:spPr>
        <p:txBody>
          <a:bodyPr lIns="0" tIns="0" rIns="0" bIns="0"/>
          <a:lstStyle>
            <a:lvl1pPr marL="0" indent="0">
              <a:buNone/>
              <a:defRPr b="0" i="0">
                <a:solidFill>
                  <a:srgbClr val="1D1934"/>
                </a:solidFill>
                <a:latin typeface="Arial" panose="020B0604020202020204" pitchFamily="34" charset="0"/>
                <a:cs typeface="Arial" panose="020B0604020202020204" pitchFamily="34" charset="0"/>
              </a:defRPr>
            </a:lvl1pPr>
          </a:lstStyle>
          <a:p>
            <a:pPr lvl="0"/>
            <a:r>
              <a:rPr lang="en-US" dirty="0"/>
              <a:t>Click to add text</a:t>
            </a:r>
          </a:p>
        </p:txBody>
      </p:sp>
      <p:sp>
        <p:nvSpPr>
          <p:cNvPr id="10" name="List 1">
            <a:extLst>
              <a:ext uri="{FF2B5EF4-FFF2-40B4-BE49-F238E27FC236}">
                <a16:creationId xmlns:a16="http://schemas.microsoft.com/office/drawing/2014/main" id="{BEEAE04F-E062-524B-8E9A-B58E98B8F7CE}"/>
              </a:ext>
            </a:extLst>
          </p:cNvPr>
          <p:cNvSpPr>
            <a:spLocks noGrp="1"/>
          </p:cNvSpPr>
          <p:nvPr>
            <p:ph idx="1" hasCustomPrompt="1"/>
          </p:nvPr>
        </p:nvSpPr>
        <p:spPr>
          <a:xfrm>
            <a:off x="439999" y="1841157"/>
            <a:ext cx="3499606" cy="4114370"/>
          </a:xfrm>
          <a:prstGeom prst="rect">
            <a:avLst/>
          </a:prstGeom>
        </p:spPr>
        <p:txBody>
          <a:bodyPr vert="horz" lIns="182880" tIns="0" rIns="0" bIns="0" rtlCol="0" anchor="t" anchorCtr="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C1B30"/>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C1B30"/>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ext 2">
            <a:extLst>
              <a:ext uri="{FF2B5EF4-FFF2-40B4-BE49-F238E27FC236}">
                <a16:creationId xmlns:a16="http://schemas.microsoft.com/office/drawing/2014/main" id="{E7C1C46F-14F4-6AAC-C3AD-FD1E9DFF3753}"/>
              </a:ext>
            </a:extLst>
          </p:cNvPr>
          <p:cNvSpPr>
            <a:spLocks noGrp="1"/>
          </p:cNvSpPr>
          <p:nvPr>
            <p:ph type="body" sz="quarter" idx="16" hasCustomPrompt="1"/>
          </p:nvPr>
        </p:nvSpPr>
        <p:spPr>
          <a:xfrm>
            <a:off x="4253007" y="1185863"/>
            <a:ext cx="3498850" cy="557212"/>
          </a:xfrm>
          <a:prstGeom prst="rect">
            <a:avLst/>
          </a:prstGeom>
        </p:spPr>
        <p:txBody>
          <a:bodyPr vert="horz" lIns="0" tIns="0" rIns="0" bIns="0" anchor="t" anchorCtr="0"/>
          <a:lstStyle>
            <a:lvl1pPr marL="0" indent="0">
              <a:buNone/>
              <a:defRPr b="0" i="0">
                <a:solidFill>
                  <a:srgbClr val="1D1934"/>
                </a:solidFill>
                <a:latin typeface="Arial" panose="020B0604020202020204" pitchFamily="34" charset="0"/>
                <a:cs typeface="Arial" panose="020B0604020202020204" pitchFamily="34" charset="0"/>
              </a:defRPr>
            </a:lvl1pPr>
          </a:lstStyle>
          <a:p>
            <a:pPr lvl="0"/>
            <a:r>
              <a:rPr lang="en-US" dirty="0"/>
              <a:t>Click to add text</a:t>
            </a:r>
          </a:p>
        </p:txBody>
      </p:sp>
      <p:sp>
        <p:nvSpPr>
          <p:cNvPr id="6" name="List 2">
            <a:extLst>
              <a:ext uri="{FF2B5EF4-FFF2-40B4-BE49-F238E27FC236}">
                <a16:creationId xmlns:a16="http://schemas.microsoft.com/office/drawing/2014/main" id="{94F3A34C-69DD-1F64-E879-5265D5292853}"/>
              </a:ext>
            </a:extLst>
          </p:cNvPr>
          <p:cNvSpPr>
            <a:spLocks noGrp="1"/>
          </p:cNvSpPr>
          <p:nvPr>
            <p:ph idx="13" hasCustomPrompt="1"/>
          </p:nvPr>
        </p:nvSpPr>
        <p:spPr>
          <a:xfrm>
            <a:off x="4252251" y="1841157"/>
            <a:ext cx="3499606" cy="4114370"/>
          </a:xfrm>
          <a:prstGeom prst="rect">
            <a:avLst/>
          </a:prstGeom>
        </p:spPr>
        <p:txBody>
          <a:bodyPr vert="horz" lIns="182880" tIns="0" rIns="0" bIns="0" rtlCol="0" anchor="t" anchorCtr="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C1B30"/>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C1B30"/>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4" name="Text 3">
            <a:extLst>
              <a:ext uri="{FF2B5EF4-FFF2-40B4-BE49-F238E27FC236}">
                <a16:creationId xmlns:a16="http://schemas.microsoft.com/office/drawing/2014/main" id="{C329B551-3482-FEE0-E612-B3E9402A3706}"/>
              </a:ext>
            </a:extLst>
          </p:cNvPr>
          <p:cNvSpPr>
            <a:spLocks noGrp="1"/>
          </p:cNvSpPr>
          <p:nvPr>
            <p:ph type="body" sz="quarter" idx="17" hasCustomPrompt="1"/>
          </p:nvPr>
        </p:nvSpPr>
        <p:spPr>
          <a:xfrm>
            <a:off x="8089934" y="1185863"/>
            <a:ext cx="3498850" cy="557212"/>
          </a:xfrm>
          <a:prstGeom prst="rect">
            <a:avLst/>
          </a:prstGeom>
        </p:spPr>
        <p:txBody>
          <a:bodyPr vert="horz" lIns="0" tIns="0" rIns="0" bIns="0" anchor="t" anchorCtr="0"/>
          <a:lstStyle>
            <a:lvl1pPr marL="0" indent="0">
              <a:buNone/>
              <a:defRPr b="0" i="0">
                <a:solidFill>
                  <a:srgbClr val="1D1934"/>
                </a:solidFill>
                <a:latin typeface="Arial" panose="020B0604020202020204" pitchFamily="34" charset="0"/>
                <a:cs typeface="Arial" panose="020B0604020202020204" pitchFamily="34" charset="0"/>
              </a:defRPr>
            </a:lvl1pPr>
          </a:lstStyle>
          <a:p>
            <a:pPr lvl="0"/>
            <a:r>
              <a:rPr lang="en-US" dirty="0"/>
              <a:t>Click to add text</a:t>
            </a:r>
          </a:p>
        </p:txBody>
      </p:sp>
      <p:sp>
        <p:nvSpPr>
          <p:cNvPr id="7" name="List 3">
            <a:extLst>
              <a:ext uri="{FF2B5EF4-FFF2-40B4-BE49-F238E27FC236}">
                <a16:creationId xmlns:a16="http://schemas.microsoft.com/office/drawing/2014/main" id="{09A0EA10-CC93-6B9D-150C-90BAE34896EE}"/>
              </a:ext>
            </a:extLst>
          </p:cNvPr>
          <p:cNvSpPr>
            <a:spLocks noGrp="1"/>
          </p:cNvSpPr>
          <p:nvPr>
            <p:ph idx="14" hasCustomPrompt="1"/>
          </p:nvPr>
        </p:nvSpPr>
        <p:spPr>
          <a:xfrm>
            <a:off x="8089556" y="1841157"/>
            <a:ext cx="3499606" cy="4114370"/>
          </a:xfrm>
          <a:prstGeom prst="rect">
            <a:avLst/>
          </a:prstGeom>
        </p:spPr>
        <p:txBody>
          <a:bodyPr vert="horz" lIns="182880" tIns="0" rIns="0" bIns="0" rtlCol="0" anchor="t" anchorCtr="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C1B30"/>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C1B30"/>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4DA05443-20EA-CF89-8044-AC59609BA0C7}"/>
              </a:ext>
            </a:extLst>
          </p:cNvPr>
          <p:cNvSpPr>
            <a:spLocks noGrp="1"/>
          </p:cNvSpPr>
          <p:nvPr>
            <p:ph type="ftr" sz="quarter" idx="12"/>
          </p:nvPr>
        </p:nvSpPr>
        <p:spPr>
          <a:xfrm>
            <a:off x="3822852" y="6182928"/>
            <a:ext cx="7261159" cy="524256"/>
          </a:xfrm>
          <a:prstGeom prst="rect">
            <a:avLst/>
          </a:prstGeom>
        </p:spPr>
        <p:txBody>
          <a:bodyPr vert="horz" anchor="t" anchorCtr="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81588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r Slide - H1 3-List Vertical">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9" name="Text 1">
            <a:extLst>
              <a:ext uri="{FF2B5EF4-FFF2-40B4-BE49-F238E27FC236}">
                <a16:creationId xmlns:a16="http://schemas.microsoft.com/office/drawing/2014/main" id="{50D96C9C-2CFB-8095-5265-19A2EF3725F0}"/>
              </a:ext>
            </a:extLst>
          </p:cNvPr>
          <p:cNvSpPr>
            <a:spLocks noGrp="1"/>
          </p:cNvSpPr>
          <p:nvPr>
            <p:ph type="body" sz="quarter" idx="15" hasCustomPrompt="1"/>
          </p:nvPr>
        </p:nvSpPr>
        <p:spPr>
          <a:xfrm>
            <a:off x="411600" y="1047012"/>
            <a:ext cx="2035038" cy="1495772"/>
          </a:xfrm>
          <a:prstGeom prst="rect">
            <a:avLst/>
          </a:prstGeom>
        </p:spPr>
        <p:txBody>
          <a:bodyPr vert="horz" lIns="0" tIns="0"/>
          <a:lstStyle>
            <a:lvl1pPr marL="0" indent="0">
              <a:buNone/>
              <a:defRPr b="0" i="0">
                <a:solidFill>
                  <a:srgbClr val="222222"/>
                </a:solidFill>
                <a:latin typeface="Arial" panose="020B0604020202020204" pitchFamily="34" charset="0"/>
                <a:cs typeface="Arial" panose="020B0604020202020204" pitchFamily="34" charset="0"/>
              </a:defRPr>
            </a:lvl1pPr>
          </a:lstStyle>
          <a:p>
            <a:pPr lvl="0"/>
            <a:r>
              <a:rPr lang="en-US" dirty="0"/>
              <a:t>Click to add text</a:t>
            </a:r>
          </a:p>
        </p:txBody>
      </p:sp>
      <p:sp>
        <p:nvSpPr>
          <p:cNvPr id="10" name="List 1">
            <a:extLst>
              <a:ext uri="{FF2B5EF4-FFF2-40B4-BE49-F238E27FC236}">
                <a16:creationId xmlns:a16="http://schemas.microsoft.com/office/drawing/2014/main" id="{BEEAE04F-E062-524B-8E9A-B58E98B8F7CE}"/>
              </a:ext>
            </a:extLst>
          </p:cNvPr>
          <p:cNvSpPr>
            <a:spLocks noGrp="1"/>
          </p:cNvSpPr>
          <p:nvPr>
            <p:ph idx="1" hasCustomPrompt="1"/>
          </p:nvPr>
        </p:nvSpPr>
        <p:spPr>
          <a:xfrm>
            <a:off x="2617726" y="1047012"/>
            <a:ext cx="8992390" cy="1498480"/>
          </a:xfrm>
          <a:prstGeom prst="rect">
            <a:avLst/>
          </a:prstGeom>
        </p:spPr>
        <p:txBody>
          <a:bodyPr vert="horz" lIns="0" tIns="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ext 2">
            <a:extLst>
              <a:ext uri="{FF2B5EF4-FFF2-40B4-BE49-F238E27FC236}">
                <a16:creationId xmlns:a16="http://schemas.microsoft.com/office/drawing/2014/main" id="{E7C1C46F-14F4-6AAC-C3AD-FD1E9DFF3753}"/>
              </a:ext>
            </a:extLst>
          </p:cNvPr>
          <p:cNvSpPr>
            <a:spLocks noGrp="1"/>
          </p:cNvSpPr>
          <p:nvPr>
            <p:ph type="body" sz="quarter" idx="16" hasCustomPrompt="1"/>
          </p:nvPr>
        </p:nvSpPr>
        <p:spPr>
          <a:xfrm>
            <a:off x="411600" y="2673815"/>
            <a:ext cx="2035038" cy="1509878"/>
          </a:xfrm>
          <a:prstGeom prst="rect">
            <a:avLst/>
          </a:prstGeom>
        </p:spPr>
        <p:txBody>
          <a:bodyPr vert="horz" lIns="0" tIns="0"/>
          <a:lstStyle>
            <a:lvl1pPr marL="0" indent="0">
              <a:buNone/>
              <a:defRPr b="0" i="0">
                <a:solidFill>
                  <a:srgbClr val="222222"/>
                </a:solidFill>
                <a:latin typeface="Arial" panose="020B0604020202020204" pitchFamily="34" charset="0"/>
                <a:cs typeface="Arial" panose="020B0604020202020204" pitchFamily="34" charset="0"/>
              </a:defRPr>
            </a:lvl1pPr>
          </a:lstStyle>
          <a:p>
            <a:pPr lvl="0"/>
            <a:r>
              <a:rPr lang="en-US" dirty="0"/>
              <a:t>Click to add text</a:t>
            </a:r>
          </a:p>
        </p:txBody>
      </p:sp>
      <p:sp>
        <p:nvSpPr>
          <p:cNvPr id="6" name="List 2">
            <a:extLst>
              <a:ext uri="{FF2B5EF4-FFF2-40B4-BE49-F238E27FC236}">
                <a16:creationId xmlns:a16="http://schemas.microsoft.com/office/drawing/2014/main" id="{94F3A34C-69DD-1F64-E879-5265D5292853}"/>
              </a:ext>
            </a:extLst>
          </p:cNvPr>
          <p:cNvSpPr>
            <a:spLocks noGrp="1"/>
          </p:cNvSpPr>
          <p:nvPr>
            <p:ph idx="13" hasCustomPrompt="1"/>
          </p:nvPr>
        </p:nvSpPr>
        <p:spPr>
          <a:xfrm>
            <a:off x="2617726" y="2673815"/>
            <a:ext cx="8971058" cy="1498480"/>
          </a:xfrm>
          <a:prstGeom prst="rect">
            <a:avLst/>
          </a:prstGeom>
        </p:spPr>
        <p:txBody>
          <a:bodyPr vert="horz" lIns="0" tIns="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C1B30"/>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C1B30"/>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4" name="Text 3">
            <a:extLst>
              <a:ext uri="{FF2B5EF4-FFF2-40B4-BE49-F238E27FC236}">
                <a16:creationId xmlns:a16="http://schemas.microsoft.com/office/drawing/2014/main" id="{C329B551-3482-FEE0-E612-B3E9402A3706}"/>
              </a:ext>
            </a:extLst>
          </p:cNvPr>
          <p:cNvSpPr>
            <a:spLocks noGrp="1"/>
          </p:cNvSpPr>
          <p:nvPr>
            <p:ph type="body" sz="quarter" idx="17" hasCustomPrompt="1"/>
          </p:nvPr>
        </p:nvSpPr>
        <p:spPr>
          <a:xfrm>
            <a:off x="411600" y="4295863"/>
            <a:ext cx="2035038" cy="1566318"/>
          </a:xfrm>
          <a:prstGeom prst="rect">
            <a:avLst/>
          </a:prstGeom>
        </p:spPr>
        <p:txBody>
          <a:bodyPr vert="horz" lIns="0" tIns="0"/>
          <a:lstStyle>
            <a:lvl1pPr marL="0" indent="0">
              <a:buNone/>
              <a:defRPr b="0" i="0">
                <a:solidFill>
                  <a:srgbClr val="222222"/>
                </a:solidFill>
                <a:latin typeface="Arial" panose="020B0604020202020204" pitchFamily="34" charset="0"/>
                <a:cs typeface="Arial" panose="020B0604020202020204" pitchFamily="34" charset="0"/>
              </a:defRPr>
            </a:lvl1pPr>
          </a:lstStyle>
          <a:p>
            <a:pPr lvl="0"/>
            <a:r>
              <a:rPr lang="en-US" dirty="0"/>
              <a:t>Click to add text</a:t>
            </a:r>
          </a:p>
        </p:txBody>
      </p:sp>
      <p:sp>
        <p:nvSpPr>
          <p:cNvPr id="7" name="List 3">
            <a:extLst>
              <a:ext uri="{FF2B5EF4-FFF2-40B4-BE49-F238E27FC236}">
                <a16:creationId xmlns:a16="http://schemas.microsoft.com/office/drawing/2014/main" id="{09A0EA10-CC93-6B9D-150C-90BAE34896EE}"/>
              </a:ext>
            </a:extLst>
          </p:cNvPr>
          <p:cNvSpPr>
            <a:spLocks noGrp="1"/>
          </p:cNvSpPr>
          <p:nvPr>
            <p:ph idx="14" hasCustomPrompt="1"/>
          </p:nvPr>
        </p:nvSpPr>
        <p:spPr>
          <a:xfrm>
            <a:off x="2617726" y="4312509"/>
            <a:ext cx="8992390" cy="1498479"/>
          </a:xfrm>
          <a:prstGeom prst="rect">
            <a:avLst/>
          </a:prstGeom>
        </p:spPr>
        <p:txBody>
          <a:bodyPr vert="horz" lIns="0" tIns="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C1B30"/>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C1B30"/>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5">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0F6FB4C9-BABB-A28A-79A6-41007A2AEDE2}"/>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85345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er Slide - H1 Tabl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Table Placeholder 3">
            <a:extLst>
              <a:ext uri="{FF2B5EF4-FFF2-40B4-BE49-F238E27FC236}">
                <a16:creationId xmlns:a16="http://schemas.microsoft.com/office/drawing/2014/main" id="{55FB83F5-C034-E4A7-A633-BF5FCAE6D714}"/>
              </a:ext>
            </a:extLst>
          </p:cNvPr>
          <p:cNvSpPr>
            <a:spLocks noGrp="1"/>
          </p:cNvSpPr>
          <p:nvPr>
            <p:ph type="tbl" sz="quarter" idx="13" hasCustomPrompt="1"/>
          </p:nvPr>
        </p:nvSpPr>
        <p:spPr>
          <a:xfrm>
            <a:off x="576263" y="1082676"/>
            <a:ext cx="10933112" cy="4930498"/>
          </a:xfrm>
          <a:prstGeom prst="rect">
            <a:avLst/>
          </a:prstGeom>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Table</a:t>
            </a:r>
          </a:p>
        </p:txBody>
      </p:sp>
      <p:sp>
        <p:nvSpPr>
          <p:cNvPr id="11" name="Slide Number Placeholder 5">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4CC9AE16-B1A5-441B-3196-D578122F62FE}"/>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72378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r Slide - H2 Tex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BBBE77-94AA-3C4A-A54D-0769965FFFD0}"/>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9" name="Subhead">
            <a:extLst>
              <a:ext uri="{FF2B5EF4-FFF2-40B4-BE49-F238E27FC236}">
                <a16:creationId xmlns:a16="http://schemas.microsoft.com/office/drawing/2014/main" id="{62358EBA-4BE3-CCB3-9557-B2C85EAB7CE5}"/>
              </a:ext>
            </a:extLst>
          </p:cNvPr>
          <p:cNvSpPr>
            <a:spLocks noGrp="1"/>
          </p:cNvSpPr>
          <p:nvPr>
            <p:ph type="body" sz="quarter" idx="15" hasCustomPrompt="1"/>
          </p:nvPr>
        </p:nvSpPr>
        <p:spPr>
          <a:xfrm>
            <a:off x="411163" y="898525"/>
            <a:ext cx="10672762" cy="388938"/>
          </a:xfrm>
          <a:prstGeom prst="rect">
            <a:avLst/>
          </a:prstGeom>
        </p:spPr>
        <p:txBody>
          <a:bodyPr lIns="0" tIns="0" rIns="0" bIns="0" anchor="t" anchorCtr="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3" name="Text Placeholder">
            <a:extLst>
              <a:ext uri="{FF2B5EF4-FFF2-40B4-BE49-F238E27FC236}">
                <a16:creationId xmlns:a16="http://schemas.microsoft.com/office/drawing/2014/main" id="{7C2A51CD-A21F-C290-A165-C5AD6DF44534}"/>
              </a:ext>
            </a:extLst>
          </p:cNvPr>
          <p:cNvSpPr>
            <a:spLocks noGrp="1"/>
          </p:cNvSpPr>
          <p:nvPr>
            <p:ph idx="1" hasCustomPrompt="1"/>
          </p:nvPr>
        </p:nvSpPr>
        <p:spPr>
          <a:xfrm>
            <a:off x="419623" y="1470991"/>
            <a:ext cx="10855626" cy="4484536"/>
          </a:xfrm>
          <a:prstGeom prst="rect">
            <a:avLst/>
          </a:prstGeom>
        </p:spPr>
        <p:txBody>
          <a:bodyPr vert="horz" lIns="0" tIns="0" rIns="0" bIns="0" rtlCol="0" anchor="t" anchorCtr="0">
            <a:normAutofit/>
          </a:bodyPr>
          <a:lstStyle>
            <a:lvl1pPr marL="0" indent="0">
              <a:lnSpc>
                <a:spcPct val="150000"/>
              </a:lnSpc>
              <a:buClr>
                <a:schemeClr val="accent2"/>
              </a:buClr>
              <a:buSzPct val="115000"/>
              <a:buFont typeface="Wingdings" pitchFamily="2" charset="2"/>
              <a:buNone/>
              <a:defRPr lang="en-US" sz="24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a:solidFill>
                  <a:schemeClr val="accent3"/>
                </a:solidFill>
                <a:latin typeface="Lato" panose="020F0502020204030203" pitchFamily="34" charset="77"/>
              </a:defRPr>
            </a:lvl2pPr>
          </a:lstStyle>
          <a:p>
            <a:pPr lvl="0"/>
            <a:r>
              <a:rPr lang="en-US" dirty="0"/>
              <a:t>Click to add paragraph text</a:t>
            </a:r>
          </a:p>
        </p:txBody>
      </p:sp>
      <p:sp>
        <p:nvSpPr>
          <p:cNvPr id="5" name="Slide Number Placeholder">
            <a:extLst>
              <a:ext uri="{FF2B5EF4-FFF2-40B4-BE49-F238E27FC236}">
                <a16:creationId xmlns:a16="http://schemas.microsoft.com/office/drawing/2014/main" id="{4FC651AB-6FC2-2AAD-0D4F-AE9D87ABDFF4}"/>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venir Medium" panose="02000503020000020003" pitchFamily="2" charset="0"/>
              </a:defRPr>
            </a:lvl1pPr>
          </a:lstStyle>
          <a:p>
            <a:fld id="{EDC71CDC-BCA3-164D-B2A4-037F1FA9EBAB}" type="slidenum">
              <a:rPr lang="en-US" smtClean="0"/>
              <a:pPr/>
              <a:t>‹#›</a:t>
            </a:fld>
            <a:endParaRPr lang="en-US" dirty="0"/>
          </a:p>
        </p:txBody>
      </p:sp>
      <p:sp>
        <p:nvSpPr>
          <p:cNvPr id="2" name="Footer Placeholder">
            <a:extLst>
              <a:ext uri="{FF2B5EF4-FFF2-40B4-BE49-F238E27FC236}">
                <a16:creationId xmlns:a16="http://schemas.microsoft.com/office/drawing/2014/main" id="{69AD5CB5-4E45-379A-D523-D287F4CCE101}"/>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535772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er Slide - H2 Text &amp; Imag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BBBE77-94AA-3C4A-A54D-0769965FFFD0}"/>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9" name="Subhead">
            <a:extLst>
              <a:ext uri="{FF2B5EF4-FFF2-40B4-BE49-F238E27FC236}">
                <a16:creationId xmlns:a16="http://schemas.microsoft.com/office/drawing/2014/main" id="{62358EBA-4BE3-CCB3-9557-B2C85EAB7CE5}"/>
              </a:ext>
            </a:extLst>
          </p:cNvPr>
          <p:cNvSpPr>
            <a:spLocks noGrp="1"/>
          </p:cNvSpPr>
          <p:nvPr>
            <p:ph type="body" sz="quarter" idx="15"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3" name="Text Placeholder">
            <a:extLst>
              <a:ext uri="{FF2B5EF4-FFF2-40B4-BE49-F238E27FC236}">
                <a16:creationId xmlns:a16="http://schemas.microsoft.com/office/drawing/2014/main" id="{7C2A51CD-A21F-C290-A165-C5AD6DF44534}"/>
              </a:ext>
            </a:extLst>
          </p:cNvPr>
          <p:cNvSpPr>
            <a:spLocks noGrp="1"/>
          </p:cNvSpPr>
          <p:nvPr>
            <p:ph idx="1" hasCustomPrompt="1"/>
          </p:nvPr>
        </p:nvSpPr>
        <p:spPr>
          <a:xfrm>
            <a:off x="408685" y="1470991"/>
            <a:ext cx="6712362" cy="4484536"/>
          </a:xfrm>
          <a:prstGeom prst="rect">
            <a:avLst/>
          </a:prstGeom>
        </p:spPr>
        <p:txBody>
          <a:bodyPr vert="horz" lIns="0" tIns="0" rIns="0" bIns="0" rtlCol="0">
            <a:normAutofit/>
          </a:bodyPr>
          <a:lstStyle>
            <a:lvl1pPr marL="0" indent="0">
              <a:lnSpc>
                <a:spcPct val="150000"/>
              </a:lnSpc>
              <a:buClr>
                <a:schemeClr val="accent2"/>
              </a:buClr>
              <a:buSzPct val="115000"/>
              <a:buFont typeface="Wingdings" pitchFamily="2" charset="2"/>
              <a:buNone/>
              <a:defRPr lang="en-US" sz="24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a:solidFill>
                  <a:schemeClr val="accent3"/>
                </a:solidFill>
                <a:latin typeface="Lato" panose="020F0502020204030203" pitchFamily="34" charset="77"/>
              </a:defRPr>
            </a:lvl2pPr>
          </a:lstStyle>
          <a:p>
            <a:pPr lvl="0"/>
            <a:r>
              <a:rPr lang="en-US" dirty="0"/>
              <a:t>Click to add paragraph text</a:t>
            </a:r>
          </a:p>
        </p:txBody>
      </p:sp>
      <p:sp>
        <p:nvSpPr>
          <p:cNvPr id="4" name="Picture Placeholder">
            <a:extLst>
              <a:ext uri="{FF2B5EF4-FFF2-40B4-BE49-F238E27FC236}">
                <a16:creationId xmlns:a16="http://schemas.microsoft.com/office/drawing/2014/main" id="{3FE9BD7A-AC92-DFE5-C4B4-00459AD6B64A}"/>
              </a:ext>
            </a:extLst>
          </p:cNvPr>
          <p:cNvSpPr>
            <a:spLocks noGrp="1"/>
          </p:cNvSpPr>
          <p:nvPr>
            <p:ph type="pic" sz="quarter" idx="14" hasCustomPrompt="1"/>
          </p:nvPr>
        </p:nvSpPr>
        <p:spPr>
          <a:xfrm>
            <a:off x="7552736" y="1808921"/>
            <a:ext cx="3861498" cy="3808675"/>
          </a:xfrm>
          <a:prstGeom prst="rect">
            <a:avLst/>
          </a:prstGeom>
        </p:spPr>
        <p:txBody>
          <a:bodyPr anchor="ctr"/>
          <a:lstStyle>
            <a:lvl1pPr marL="0" indent="0" algn="ctr">
              <a:buNone/>
              <a:defRPr sz="2000" b="0" i="0" baseline="0">
                <a:solidFill>
                  <a:srgbClr val="636569"/>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an image</a:t>
            </a:r>
          </a:p>
        </p:txBody>
      </p:sp>
      <p:sp>
        <p:nvSpPr>
          <p:cNvPr id="5" name="Slide Number Placeholder">
            <a:extLst>
              <a:ext uri="{FF2B5EF4-FFF2-40B4-BE49-F238E27FC236}">
                <a16:creationId xmlns:a16="http://schemas.microsoft.com/office/drawing/2014/main" id="{4FC651AB-6FC2-2AAD-0D4F-AE9D87ABDFF4}"/>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dirty="0"/>
          </a:p>
        </p:txBody>
      </p:sp>
      <p:sp>
        <p:nvSpPr>
          <p:cNvPr id="2" name="Footer Placeholder">
            <a:extLst>
              <a:ext uri="{FF2B5EF4-FFF2-40B4-BE49-F238E27FC236}">
                <a16:creationId xmlns:a16="http://schemas.microsoft.com/office/drawing/2014/main" id="{6315285E-63ED-0D4D-99E4-8271401C21EC}"/>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823241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r Slide - H2 Bullets">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BBBE77-94AA-3C4A-A54D-0769965FFFD0}"/>
              </a:ext>
            </a:extLst>
          </p:cNvPr>
          <p:cNvSpPr>
            <a:spLocks noGrp="1"/>
          </p:cNvSpPr>
          <p:nvPr>
            <p:ph type="title" hasCustomPrompt="1"/>
          </p:nvPr>
        </p:nvSpPr>
        <p:spPr>
          <a:xfrm>
            <a:off x="411600" y="285824"/>
            <a:ext cx="10672412" cy="524256"/>
          </a:xfrm>
          <a:prstGeom prst="rect">
            <a:avLst/>
          </a:prstGeom>
        </p:spPr>
        <p:txBody>
          <a:bodyPr vert="horz" lIns="0" tIns="0" rIns="0" bIns="0" rtlCol="0" anchor="ctr">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9" name="Subhead">
            <a:extLst>
              <a:ext uri="{FF2B5EF4-FFF2-40B4-BE49-F238E27FC236}">
                <a16:creationId xmlns:a16="http://schemas.microsoft.com/office/drawing/2014/main" id="{62358EBA-4BE3-CCB3-9557-B2C85EAB7CE5}"/>
              </a:ext>
            </a:extLst>
          </p:cNvPr>
          <p:cNvSpPr>
            <a:spLocks noGrp="1"/>
          </p:cNvSpPr>
          <p:nvPr>
            <p:ph type="body" sz="quarter" idx="15" hasCustomPrompt="1"/>
          </p:nvPr>
        </p:nvSpPr>
        <p:spPr>
          <a:xfrm>
            <a:off x="411163" y="898525"/>
            <a:ext cx="10672762" cy="388938"/>
          </a:xfrm>
          <a:prstGeom prst="rect">
            <a:avLst/>
          </a:prstGeom>
        </p:spPr>
        <p:txBody>
          <a:bodyPr lIns="0" tIns="0" rIns="0" bIns="0"/>
          <a:lstStyle>
            <a:lvl1pPr marL="0" indent="0">
              <a:buNone/>
              <a:defRPr>
                <a:solidFill>
                  <a:schemeClr val="tx2"/>
                </a:solidFill>
                <a:latin typeface="Rockwell" panose="02060603020205020403" pitchFamily="18" charset="77"/>
              </a:defRPr>
            </a:lvl1pPr>
          </a:lstStyle>
          <a:p>
            <a:pPr lvl="0"/>
            <a:r>
              <a:rPr lang="en-US" dirty="0"/>
              <a:t>Click to add subhead</a:t>
            </a:r>
          </a:p>
        </p:txBody>
      </p:sp>
      <p:sp>
        <p:nvSpPr>
          <p:cNvPr id="2" name="List 1">
            <a:extLst>
              <a:ext uri="{FF2B5EF4-FFF2-40B4-BE49-F238E27FC236}">
                <a16:creationId xmlns:a16="http://schemas.microsoft.com/office/drawing/2014/main" id="{98A6B24A-74A8-4906-B62B-B4B80CC9D58D}"/>
              </a:ext>
            </a:extLst>
          </p:cNvPr>
          <p:cNvSpPr>
            <a:spLocks noGrp="1"/>
          </p:cNvSpPr>
          <p:nvPr>
            <p:ph idx="1" hasCustomPrompt="1"/>
          </p:nvPr>
        </p:nvSpPr>
        <p:spPr>
          <a:xfrm>
            <a:off x="419622" y="1470991"/>
            <a:ext cx="11084519" cy="4484536"/>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C1B30"/>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C1B30"/>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a:extLst>
              <a:ext uri="{FF2B5EF4-FFF2-40B4-BE49-F238E27FC236}">
                <a16:creationId xmlns:a16="http://schemas.microsoft.com/office/drawing/2014/main" id="{4FC651AB-6FC2-2AAD-0D4F-AE9D87ABDFF4}"/>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4DD353D8-B094-C5CC-A0AA-13353C124E68}"/>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3224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on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18AE1405-2E0A-987B-413D-D4A0D0BEA797}"/>
              </a:ext>
            </a:extLst>
          </p:cNvPr>
          <p:cNvSpPr/>
          <p:nvPr userDrawn="1"/>
        </p:nvSpPr>
        <p:spPr>
          <a:xfrm rot="10800000" flipV="1">
            <a:off x="-1" y="1093303"/>
            <a:ext cx="12192000" cy="5764697"/>
          </a:xfrm>
          <a:prstGeom prst="rtTriangle">
            <a:avLst/>
          </a:prstGeom>
          <a:solidFill>
            <a:srgbClr val="1C1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9BEC6F-FD07-5866-2DBE-774D4C722452}"/>
              </a:ext>
            </a:extLst>
          </p:cNvPr>
          <p:cNvPicPr>
            <a:picLocks noChangeAspect="1"/>
          </p:cNvPicPr>
          <p:nvPr userDrawn="1"/>
        </p:nvPicPr>
        <p:blipFill>
          <a:blip r:embed="rId2"/>
          <a:stretch>
            <a:fillRect/>
          </a:stretch>
        </p:blipFill>
        <p:spPr>
          <a:xfrm>
            <a:off x="9086514" y="5815164"/>
            <a:ext cx="2487461" cy="575701"/>
          </a:xfrm>
          <a:prstGeom prst="rect">
            <a:avLst/>
          </a:prstGeom>
        </p:spPr>
      </p:pic>
      <p:sp>
        <p:nvSpPr>
          <p:cNvPr id="5" name="Right Triangle 7">
            <a:extLst>
              <a:ext uri="{FF2B5EF4-FFF2-40B4-BE49-F238E27FC236}">
                <a16:creationId xmlns:a16="http://schemas.microsoft.com/office/drawing/2014/main" id="{274E1608-4976-6488-33E0-13EBEF868AC2}"/>
              </a:ext>
            </a:extLst>
          </p:cNvPr>
          <p:cNvSpPr/>
          <p:nvPr userDrawn="1"/>
        </p:nvSpPr>
        <p:spPr>
          <a:xfrm rot="10800000" flipH="1" flipV="1">
            <a:off x="-1" y="5928880"/>
            <a:ext cx="5368201" cy="928215"/>
          </a:xfrm>
          <a:custGeom>
            <a:avLst/>
            <a:gdLst>
              <a:gd name="connsiteX0" fmla="*/ 0 w 5368201"/>
              <a:gd name="connsiteY0" fmla="*/ 1474867 h 1474867"/>
              <a:gd name="connsiteX1" fmla="*/ 0 w 5368201"/>
              <a:gd name="connsiteY1" fmla="*/ 0 h 1474867"/>
              <a:gd name="connsiteX2" fmla="*/ 5368201 w 5368201"/>
              <a:gd name="connsiteY2" fmla="*/ 1474867 h 1474867"/>
              <a:gd name="connsiteX3" fmla="*/ 0 w 5368201"/>
              <a:gd name="connsiteY3" fmla="*/ 1474867 h 1474867"/>
              <a:gd name="connsiteX0" fmla="*/ 0 w 5368201"/>
              <a:gd name="connsiteY0" fmla="*/ 928215 h 928215"/>
              <a:gd name="connsiteX1" fmla="*/ 1977887 w 5368201"/>
              <a:gd name="connsiteY1" fmla="*/ 0 h 928215"/>
              <a:gd name="connsiteX2" fmla="*/ 5368201 w 5368201"/>
              <a:gd name="connsiteY2" fmla="*/ 928215 h 928215"/>
              <a:gd name="connsiteX3" fmla="*/ 0 w 5368201"/>
              <a:gd name="connsiteY3" fmla="*/ 928215 h 928215"/>
            </a:gdLst>
            <a:ahLst/>
            <a:cxnLst>
              <a:cxn ang="0">
                <a:pos x="connsiteX0" y="connsiteY0"/>
              </a:cxn>
              <a:cxn ang="0">
                <a:pos x="connsiteX1" y="connsiteY1"/>
              </a:cxn>
              <a:cxn ang="0">
                <a:pos x="connsiteX2" y="connsiteY2"/>
              </a:cxn>
              <a:cxn ang="0">
                <a:pos x="connsiteX3" y="connsiteY3"/>
              </a:cxn>
            </a:cxnLst>
            <a:rect l="l" t="t" r="r" b="b"/>
            <a:pathLst>
              <a:path w="5368201" h="928215">
                <a:moveTo>
                  <a:pt x="0" y="928215"/>
                </a:moveTo>
                <a:lnTo>
                  <a:pt x="1977887" y="0"/>
                </a:lnTo>
                <a:lnTo>
                  <a:pt x="5368201" y="928215"/>
                </a:lnTo>
                <a:lnTo>
                  <a:pt x="0" y="928215"/>
                </a:lnTo>
                <a:close/>
              </a:path>
            </a:pathLst>
          </a:custGeom>
          <a:solidFill>
            <a:srgbClr val="6D1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a:extLst>
              <a:ext uri="{FF2B5EF4-FFF2-40B4-BE49-F238E27FC236}">
                <a16:creationId xmlns:a16="http://schemas.microsoft.com/office/drawing/2014/main" id="{6D31BA56-BB81-6184-ADBC-692DDD2908C7}"/>
              </a:ext>
            </a:extLst>
          </p:cNvPr>
          <p:cNvSpPr>
            <a:spLocks noGrp="1"/>
          </p:cNvSpPr>
          <p:nvPr>
            <p:ph type="title" hasCustomPrompt="1"/>
          </p:nvPr>
        </p:nvSpPr>
        <p:spPr>
          <a:xfrm>
            <a:off x="470453" y="345248"/>
            <a:ext cx="10512286" cy="1636060"/>
          </a:xfrm>
          <a:prstGeom prst="rect">
            <a:avLst/>
          </a:prstGeom>
        </p:spPr>
        <p:txBody>
          <a:bodyPr lIns="0" tIns="0" rIns="0" bIns="0"/>
          <a:lstStyle>
            <a:lvl1pPr>
              <a:defRPr sz="6000" b="0">
                <a:solidFill>
                  <a:schemeClr val="accent1"/>
                </a:solidFill>
                <a:latin typeface="Rockwell" panose="02060603020205020403" pitchFamily="18" charset="77"/>
              </a:defRPr>
            </a:lvl1pPr>
          </a:lstStyle>
          <a:p>
            <a:r>
              <a:rPr lang="en-US" dirty="0"/>
              <a:t>Click to add Longer Title without Subhead</a:t>
            </a:r>
          </a:p>
        </p:txBody>
      </p:sp>
      <p:sp>
        <p:nvSpPr>
          <p:cNvPr id="11" name="Date Placeholder">
            <a:extLst>
              <a:ext uri="{FF2B5EF4-FFF2-40B4-BE49-F238E27FC236}">
                <a16:creationId xmlns:a16="http://schemas.microsoft.com/office/drawing/2014/main" id="{4E993169-FEE6-971F-826B-76C49E2552A0}"/>
              </a:ext>
            </a:extLst>
          </p:cNvPr>
          <p:cNvSpPr>
            <a:spLocks noGrp="1"/>
          </p:cNvSpPr>
          <p:nvPr>
            <p:ph type="body" sz="quarter" idx="12" hasCustomPrompt="1"/>
          </p:nvPr>
        </p:nvSpPr>
        <p:spPr>
          <a:xfrm>
            <a:off x="470453" y="2140334"/>
            <a:ext cx="5257800" cy="465086"/>
          </a:xfrm>
          <a:prstGeom prst="rect">
            <a:avLst/>
          </a:prstGeom>
        </p:spPr>
        <p:txBody>
          <a:bodyPr lIns="0" tIns="0" rIns="0" bIns="0"/>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Click to add date</a:t>
            </a:r>
          </a:p>
        </p:txBody>
      </p:sp>
      <p:sp>
        <p:nvSpPr>
          <p:cNvPr id="12" name="Presenter Placeholder">
            <a:extLst>
              <a:ext uri="{FF2B5EF4-FFF2-40B4-BE49-F238E27FC236}">
                <a16:creationId xmlns:a16="http://schemas.microsoft.com/office/drawing/2014/main" id="{245E95EA-6CA4-3B37-45E1-4778143E3DD6}"/>
              </a:ext>
            </a:extLst>
          </p:cNvPr>
          <p:cNvSpPr>
            <a:spLocks noGrp="1"/>
          </p:cNvSpPr>
          <p:nvPr>
            <p:ph type="body" sz="quarter" idx="11" hasCustomPrompt="1"/>
          </p:nvPr>
        </p:nvSpPr>
        <p:spPr>
          <a:xfrm>
            <a:off x="470453" y="2963915"/>
            <a:ext cx="5257800" cy="465086"/>
          </a:xfrm>
          <a:prstGeom prst="rect">
            <a:avLst/>
          </a:prstGeom>
        </p:spPr>
        <p:txBody>
          <a:bodyPr lIns="0" tIns="0" rIns="0" bIns="0"/>
          <a:lstStyle>
            <a:lvl1pPr marL="0" indent="0">
              <a:buNone/>
              <a:defRPr sz="2000" b="0" i="0">
                <a:solidFill>
                  <a:schemeClr val="tx1"/>
                </a:solidFill>
                <a:latin typeface="Arial" panose="020B0604020202020204" pitchFamily="34" charset="0"/>
                <a:cs typeface="Arial" panose="020B0604020202020204" pitchFamily="34" charset="0"/>
              </a:defRPr>
            </a:lvl1pPr>
          </a:lstStyle>
          <a:p>
            <a:pPr lvl="0"/>
            <a:r>
              <a:rPr lang="en-US" dirty="0"/>
              <a:t>Click to add Presenter</a:t>
            </a:r>
          </a:p>
        </p:txBody>
      </p:sp>
      <p:sp>
        <p:nvSpPr>
          <p:cNvPr id="13" name="Affiliation Placeholder">
            <a:extLst>
              <a:ext uri="{FF2B5EF4-FFF2-40B4-BE49-F238E27FC236}">
                <a16:creationId xmlns:a16="http://schemas.microsoft.com/office/drawing/2014/main" id="{8F7D91A9-7F31-4CCE-810D-62B5A96E1521}"/>
              </a:ext>
            </a:extLst>
          </p:cNvPr>
          <p:cNvSpPr>
            <a:spLocks noGrp="1"/>
          </p:cNvSpPr>
          <p:nvPr>
            <p:ph type="body" sz="quarter" idx="13" hasCustomPrompt="1"/>
          </p:nvPr>
        </p:nvSpPr>
        <p:spPr>
          <a:xfrm>
            <a:off x="470453" y="3444306"/>
            <a:ext cx="5257800" cy="465086"/>
          </a:xfrm>
          <a:prstGeom prst="rect">
            <a:avLst/>
          </a:prstGeom>
        </p:spPr>
        <p:txBody>
          <a:bodyPr lIns="0" tIns="0" rIns="0" bIns="0"/>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dirty="0"/>
              <a:t>Click to add affiliation/ title</a:t>
            </a:r>
          </a:p>
        </p:txBody>
      </p:sp>
      <p:pic>
        <p:nvPicPr>
          <p:cNvPr id="7" name="Picture 6">
            <a:extLst>
              <a:ext uri="{FF2B5EF4-FFF2-40B4-BE49-F238E27FC236}">
                <a16:creationId xmlns:a16="http://schemas.microsoft.com/office/drawing/2014/main" id="{536F8034-40FF-0082-D4D2-488F9D2281ED}"/>
              </a:ext>
            </a:extLst>
          </p:cNvPr>
          <p:cNvPicPr>
            <a:picLocks noChangeAspect="1"/>
          </p:cNvPicPr>
          <p:nvPr userDrawn="1"/>
        </p:nvPicPr>
        <p:blipFill>
          <a:blip r:embed="rId3"/>
          <a:stretch>
            <a:fillRect/>
          </a:stretch>
        </p:blipFill>
        <p:spPr>
          <a:xfrm>
            <a:off x="7170078" y="5846908"/>
            <a:ext cx="1615020" cy="575701"/>
          </a:xfrm>
          <a:prstGeom prst="rect">
            <a:avLst/>
          </a:prstGeom>
        </p:spPr>
      </p:pic>
    </p:spTree>
    <p:extLst>
      <p:ext uri="{BB962C8B-B14F-4D97-AF65-F5344CB8AC3E}">
        <p14:creationId xmlns:p14="http://schemas.microsoft.com/office/powerpoint/2010/main" val="3963819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er Slide - H2 Bullet &amp; Imag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BBBE77-94AA-3C4A-A54D-0769965FFFD0}"/>
              </a:ext>
            </a:extLst>
          </p:cNvPr>
          <p:cNvSpPr>
            <a:spLocks noGrp="1"/>
          </p:cNvSpPr>
          <p:nvPr>
            <p:ph type="title" hasCustomPrompt="1"/>
          </p:nvPr>
        </p:nvSpPr>
        <p:spPr>
          <a:xfrm>
            <a:off x="411600" y="285824"/>
            <a:ext cx="10672412" cy="524256"/>
          </a:xfrm>
          <a:prstGeom prst="rect">
            <a:avLst/>
          </a:prstGeom>
        </p:spPr>
        <p:txBody>
          <a:bodyPr vert="horz" lIns="0" tIns="0" rIns="91440" bIns="4572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9" name="Subhead">
            <a:extLst>
              <a:ext uri="{FF2B5EF4-FFF2-40B4-BE49-F238E27FC236}">
                <a16:creationId xmlns:a16="http://schemas.microsoft.com/office/drawing/2014/main" id="{62358EBA-4BE3-CCB3-9557-B2C85EAB7CE5}"/>
              </a:ext>
            </a:extLst>
          </p:cNvPr>
          <p:cNvSpPr>
            <a:spLocks noGrp="1"/>
          </p:cNvSpPr>
          <p:nvPr>
            <p:ph type="body" sz="quarter" idx="15" hasCustomPrompt="1"/>
          </p:nvPr>
        </p:nvSpPr>
        <p:spPr>
          <a:xfrm>
            <a:off x="411163" y="898525"/>
            <a:ext cx="10672762" cy="388938"/>
          </a:xfrm>
          <a:prstGeom prst="rect">
            <a:avLst/>
          </a:prstGeom>
        </p:spPr>
        <p:txBody>
          <a:bodyPr vert="horz" lIns="0" tIns="0" anchor="t" anchorCtr="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2" name="List 1">
            <a:extLst>
              <a:ext uri="{FF2B5EF4-FFF2-40B4-BE49-F238E27FC236}">
                <a16:creationId xmlns:a16="http://schemas.microsoft.com/office/drawing/2014/main" id="{98A6B24A-74A8-4906-B62B-B4B80CC9D58D}"/>
              </a:ext>
            </a:extLst>
          </p:cNvPr>
          <p:cNvSpPr>
            <a:spLocks noGrp="1"/>
          </p:cNvSpPr>
          <p:nvPr>
            <p:ph idx="1" hasCustomPrompt="1"/>
          </p:nvPr>
        </p:nvSpPr>
        <p:spPr>
          <a:xfrm>
            <a:off x="602837" y="1470991"/>
            <a:ext cx="6712361" cy="4484536"/>
          </a:xfrm>
          <a:prstGeom prst="rect">
            <a:avLst/>
          </a:prstGeom>
        </p:spPr>
        <p:txBody>
          <a:bodyPr vert="horz" lIns="9144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Picture Placeholder">
            <a:extLst>
              <a:ext uri="{FF2B5EF4-FFF2-40B4-BE49-F238E27FC236}">
                <a16:creationId xmlns:a16="http://schemas.microsoft.com/office/drawing/2014/main" id="{3FE9BD7A-AC92-DFE5-C4B4-00459AD6B64A}"/>
              </a:ext>
            </a:extLst>
          </p:cNvPr>
          <p:cNvSpPr>
            <a:spLocks noGrp="1"/>
          </p:cNvSpPr>
          <p:nvPr>
            <p:ph type="pic" sz="quarter" idx="14" hasCustomPrompt="1"/>
          </p:nvPr>
        </p:nvSpPr>
        <p:spPr>
          <a:xfrm>
            <a:off x="7552736" y="1808921"/>
            <a:ext cx="3861498" cy="3808675"/>
          </a:xfrm>
          <a:prstGeom prst="rect">
            <a:avLst/>
          </a:prstGeom>
        </p:spPr>
        <p:txBody>
          <a:bodyPr anchor="ctr"/>
          <a:lstStyle>
            <a:lvl1pPr marL="0" indent="0" algn="ctr">
              <a:buNone/>
              <a:defRPr sz="2000" b="0" i="0" baseline="0">
                <a:solidFill>
                  <a:srgbClr val="636569"/>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an image</a:t>
            </a:r>
          </a:p>
        </p:txBody>
      </p:sp>
      <p:sp>
        <p:nvSpPr>
          <p:cNvPr id="5" name="Slide Number Placeholder">
            <a:extLst>
              <a:ext uri="{FF2B5EF4-FFF2-40B4-BE49-F238E27FC236}">
                <a16:creationId xmlns:a16="http://schemas.microsoft.com/office/drawing/2014/main" id="{4FC651AB-6FC2-2AAD-0D4F-AE9D87ABDFF4}"/>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2E437D19-08B6-4E60-A795-0974BEAF9550}"/>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15912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er Slide - H2 2-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Subhead Placeholder">
            <a:extLst>
              <a:ext uri="{FF2B5EF4-FFF2-40B4-BE49-F238E27FC236}">
                <a16:creationId xmlns:a16="http://schemas.microsoft.com/office/drawing/2014/main" id="{6583BEAF-FC76-55D9-07A9-D773BC162FAD}"/>
              </a:ext>
            </a:extLst>
          </p:cNvPr>
          <p:cNvSpPr>
            <a:spLocks noGrp="1"/>
          </p:cNvSpPr>
          <p:nvPr>
            <p:ph type="body" sz="quarter" idx="16"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7" name="List 1">
            <a:extLst>
              <a:ext uri="{FF2B5EF4-FFF2-40B4-BE49-F238E27FC236}">
                <a16:creationId xmlns:a16="http://schemas.microsoft.com/office/drawing/2014/main" id="{207459CA-C0A1-D3D3-CA6E-260038E04B84}"/>
              </a:ext>
            </a:extLst>
          </p:cNvPr>
          <p:cNvSpPr>
            <a:spLocks noGrp="1"/>
          </p:cNvSpPr>
          <p:nvPr>
            <p:ph idx="17" hasCustomPrompt="1"/>
          </p:nvPr>
        </p:nvSpPr>
        <p:spPr>
          <a:xfrm>
            <a:off x="414947" y="1470989"/>
            <a:ext cx="5297639" cy="4484538"/>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List 2">
            <a:extLst>
              <a:ext uri="{FF2B5EF4-FFF2-40B4-BE49-F238E27FC236}">
                <a16:creationId xmlns:a16="http://schemas.microsoft.com/office/drawing/2014/main" id="{711A1A71-8A10-E8FE-B0FF-16747542FFDF}"/>
              </a:ext>
            </a:extLst>
          </p:cNvPr>
          <p:cNvSpPr>
            <a:spLocks noGrp="1"/>
          </p:cNvSpPr>
          <p:nvPr>
            <p:ph idx="13" hasCustomPrompt="1"/>
          </p:nvPr>
        </p:nvSpPr>
        <p:spPr>
          <a:xfrm>
            <a:off x="6096000" y="1470989"/>
            <a:ext cx="5297639" cy="4484538"/>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C1B30"/>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C1B30"/>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C1B30"/>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5" name="Footer Placeholder">
            <a:extLst>
              <a:ext uri="{FF2B5EF4-FFF2-40B4-BE49-F238E27FC236}">
                <a16:creationId xmlns:a16="http://schemas.microsoft.com/office/drawing/2014/main" id="{16AAD425-9D92-DF93-CD47-BF2DF2658C87}"/>
              </a:ext>
            </a:extLst>
          </p:cNvPr>
          <p:cNvSpPr>
            <a:spLocks noGrp="1"/>
          </p:cNvSpPr>
          <p:nvPr>
            <p:ph type="ftr" sz="quarter" idx="12"/>
          </p:nvPr>
        </p:nvSpPr>
        <p:spPr>
          <a:xfrm>
            <a:off x="3822852" y="6182928"/>
            <a:ext cx="7261159" cy="524256"/>
          </a:xfrm>
          <a:prstGeom prst="rect">
            <a:avLst/>
          </a:prstGeom>
        </p:spPr>
        <p:txBody>
          <a:bodyPr/>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41413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r Slide - H2 3-List Horizontal">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ea typeface="Roboto" panose="02000000000000000000" pitchFamily="2" charset="0"/>
              </a:defRPr>
            </a:lvl1pPr>
          </a:lstStyle>
          <a:p>
            <a:r>
              <a:rPr lang="en-US" dirty="0"/>
              <a:t>Click to add a header for this slide</a:t>
            </a:r>
          </a:p>
        </p:txBody>
      </p:sp>
      <p:sp>
        <p:nvSpPr>
          <p:cNvPr id="4" name="Subhead Placeholder">
            <a:extLst>
              <a:ext uri="{FF2B5EF4-FFF2-40B4-BE49-F238E27FC236}">
                <a16:creationId xmlns:a16="http://schemas.microsoft.com/office/drawing/2014/main" id="{6583BEAF-FC76-55D9-07A9-D773BC162FAD}"/>
              </a:ext>
            </a:extLst>
          </p:cNvPr>
          <p:cNvSpPr>
            <a:spLocks noGrp="1"/>
          </p:cNvSpPr>
          <p:nvPr>
            <p:ph type="body" sz="quarter" idx="16"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3" name="Text 1">
            <a:extLst>
              <a:ext uri="{FF2B5EF4-FFF2-40B4-BE49-F238E27FC236}">
                <a16:creationId xmlns:a16="http://schemas.microsoft.com/office/drawing/2014/main" id="{D32F22F6-D622-5C4C-1C75-E4B5B7EE45F5}"/>
              </a:ext>
            </a:extLst>
          </p:cNvPr>
          <p:cNvSpPr>
            <a:spLocks noGrp="1"/>
          </p:cNvSpPr>
          <p:nvPr>
            <p:ph type="body" sz="quarter" idx="15" hasCustomPrompt="1"/>
          </p:nvPr>
        </p:nvSpPr>
        <p:spPr>
          <a:xfrm>
            <a:off x="415360" y="1547856"/>
            <a:ext cx="3498850" cy="557212"/>
          </a:xfrm>
          <a:prstGeom prst="rect">
            <a:avLst/>
          </a:prstGeom>
        </p:spPr>
        <p:txBody>
          <a:bodyPr lIns="0" tIns="0" rIns="0" bIns="0"/>
          <a:lstStyle>
            <a:lvl1pPr marL="0" indent="0">
              <a:buNone/>
              <a:defRPr b="0" i="0">
                <a:solidFill>
                  <a:srgbClr val="222222"/>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List 1">
            <a:extLst>
              <a:ext uri="{FF2B5EF4-FFF2-40B4-BE49-F238E27FC236}">
                <a16:creationId xmlns:a16="http://schemas.microsoft.com/office/drawing/2014/main" id="{0B1947E8-E94A-90B3-ACD9-645BF73CD439}"/>
              </a:ext>
            </a:extLst>
          </p:cNvPr>
          <p:cNvSpPr>
            <a:spLocks noGrp="1"/>
          </p:cNvSpPr>
          <p:nvPr>
            <p:ph idx="1" hasCustomPrompt="1"/>
          </p:nvPr>
        </p:nvSpPr>
        <p:spPr>
          <a:xfrm>
            <a:off x="414948" y="2203150"/>
            <a:ext cx="3499606" cy="3719384"/>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venir Medium" panose="02000503020000020003" pitchFamily="2"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venir Medium" panose="02000503020000020003" pitchFamily="2"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venir Medium" panose="02000503020000020003" pitchFamily="2"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venir Medium" panose="02000503020000020003" pitchFamily="2"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Text 2">
            <a:extLst>
              <a:ext uri="{FF2B5EF4-FFF2-40B4-BE49-F238E27FC236}">
                <a16:creationId xmlns:a16="http://schemas.microsoft.com/office/drawing/2014/main" id="{FF7114A0-B27E-E631-BD6C-5E7C80333387}"/>
              </a:ext>
            </a:extLst>
          </p:cNvPr>
          <p:cNvSpPr>
            <a:spLocks noGrp="1"/>
          </p:cNvSpPr>
          <p:nvPr>
            <p:ph type="body" sz="quarter" idx="17" hasCustomPrompt="1"/>
          </p:nvPr>
        </p:nvSpPr>
        <p:spPr>
          <a:xfrm>
            <a:off x="4259271" y="1547856"/>
            <a:ext cx="3498850" cy="557212"/>
          </a:xfrm>
          <a:prstGeom prst="rect">
            <a:avLst/>
          </a:prstGeom>
        </p:spPr>
        <p:txBody>
          <a:bodyPr lIns="0" tIns="0" rIns="0" bIns="0"/>
          <a:lstStyle>
            <a:lvl1pPr marL="0" indent="0">
              <a:buNone/>
              <a:defRPr b="0" i="0">
                <a:solidFill>
                  <a:srgbClr val="222222"/>
                </a:solidFill>
                <a:latin typeface="Arial" panose="020B0604020202020204" pitchFamily="34" charset="0"/>
                <a:cs typeface="Arial" panose="020B0604020202020204" pitchFamily="34" charset="0"/>
              </a:defRPr>
            </a:lvl1pPr>
          </a:lstStyle>
          <a:p>
            <a:pPr lvl="0"/>
            <a:r>
              <a:rPr lang="en-US" dirty="0"/>
              <a:t>Click to add text</a:t>
            </a:r>
          </a:p>
        </p:txBody>
      </p:sp>
      <p:sp>
        <p:nvSpPr>
          <p:cNvPr id="8" name="List 2">
            <a:extLst>
              <a:ext uri="{FF2B5EF4-FFF2-40B4-BE49-F238E27FC236}">
                <a16:creationId xmlns:a16="http://schemas.microsoft.com/office/drawing/2014/main" id="{31171DAC-7C45-AAB7-D7D0-FA0472F23277}"/>
              </a:ext>
            </a:extLst>
          </p:cNvPr>
          <p:cNvSpPr>
            <a:spLocks noGrp="1"/>
          </p:cNvSpPr>
          <p:nvPr>
            <p:ph idx="13" hasCustomPrompt="1"/>
          </p:nvPr>
        </p:nvSpPr>
        <p:spPr>
          <a:xfrm>
            <a:off x="4258515" y="2203150"/>
            <a:ext cx="3499606" cy="3719384"/>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0" name="Text 3">
            <a:extLst>
              <a:ext uri="{FF2B5EF4-FFF2-40B4-BE49-F238E27FC236}">
                <a16:creationId xmlns:a16="http://schemas.microsoft.com/office/drawing/2014/main" id="{3A73B508-3D56-39BA-5F41-4B6C953888DF}"/>
              </a:ext>
            </a:extLst>
          </p:cNvPr>
          <p:cNvSpPr>
            <a:spLocks noGrp="1"/>
          </p:cNvSpPr>
          <p:nvPr>
            <p:ph type="body" sz="quarter" idx="18" hasCustomPrompt="1"/>
          </p:nvPr>
        </p:nvSpPr>
        <p:spPr>
          <a:xfrm>
            <a:off x="8089934" y="1547856"/>
            <a:ext cx="3498850" cy="557212"/>
          </a:xfrm>
          <a:prstGeom prst="rect">
            <a:avLst/>
          </a:prstGeom>
        </p:spPr>
        <p:txBody>
          <a:bodyPr lIns="0" tIns="0" rIns="0" bIns="0"/>
          <a:lstStyle>
            <a:lvl1pPr marL="0" indent="0">
              <a:buNone/>
              <a:defRPr b="0" i="0">
                <a:solidFill>
                  <a:srgbClr val="222222"/>
                </a:solidFill>
                <a:latin typeface="Arial" panose="020B0604020202020204" pitchFamily="34" charset="0"/>
                <a:cs typeface="Arial" panose="020B0604020202020204" pitchFamily="34" charset="0"/>
              </a:defRPr>
            </a:lvl1pPr>
          </a:lstStyle>
          <a:p>
            <a:pPr lvl="0"/>
            <a:r>
              <a:rPr lang="en-US" dirty="0"/>
              <a:t>Click to add text</a:t>
            </a:r>
          </a:p>
        </p:txBody>
      </p:sp>
      <p:sp>
        <p:nvSpPr>
          <p:cNvPr id="12" name="List 3">
            <a:extLst>
              <a:ext uri="{FF2B5EF4-FFF2-40B4-BE49-F238E27FC236}">
                <a16:creationId xmlns:a16="http://schemas.microsoft.com/office/drawing/2014/main" id="{C097D01E-9B63-5D96-989E-EC6DA8E53249}"/>
              </a:ext>
            </a:extLst>
          </p:cNvPr>
          <p:cNvSpPr>
            <a:spLocks noGrp="1"/>
          </p:cNvSpPr>
          <p:nvPr>
            <p:ph idx="14" hasCustomPrompt="1"/>
          </p:nvPr>
        </p:nvSpPr>
        <p:spPr>
          <a:xfrm>
            <a:off x="8089556" y="2203150"/>
            <a:ext cx="3499606" cy="3719384"/>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venir Medium" panose="02000503020000020003" pitchFamily="2"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venir Medium" panose="02000503020000020003" pitchFamily="2"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venir Medium" panose="02000503020000020003" pitchFamily="2"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venir Medium" panose="02000503020000020003" pitchFamily="2"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7" name="Footer Placeholder">
            <a:extLst>
              <a:ext uri="{FF2B5EF4-FFF2-40B4-BE49-F238E27FC236}">
                <a16:creationId xmlns:a16="http://schemas.microsoft.com/office/drawing/2014/main" id="{D6AE134D-5A02-E7B7-CBD8-E434762D922B}"/>
              </a:ext>
            </a:extLst>
          </p:cNvPr>
          <p:cNvSpPr>
            <a:spLocks noGrp="1"/>
          </p:cNvSpPr>
          <p:nvPr>
            <p:ph type="ftr" sz="quarter" idx="12"/>
          </p:nvPr>
        </p:nvSpPr>
        <p:spPr>
          <a:xfrm>
            <a:off x="3822852" y="6182928"/>
            <a:ext cx="7261159" cy="524256"/>
          </a:xfrm>
          <a:prstGeom prst="rect">
            <a:avLst/>
          </a:prstGeom>
        </p:spPr>
        <p:txBody>
          <a:bodyPr/>
          <a:lstStyle>
            <a:lvl1pPr>
              <a:defRPr sz="1200">
                <a:solidFill>
                  <a:schemeClr val="accent6"/>
                </a:solidFill>
                <a:latin typeface="Avenir Medium" panose="02000503020000020003" pitchFamily="2" charset="0"/>
              </a:defRPr>
            </a:lvl1pPr>
          </a:lstStyle>
          <a:p>
            <a:endParaRPr lang="en-US" dirty="0"/>
          </a:p>
        </p:txBody>
      </p:sp>
    </p:spTree>
    <p:extLst>
      <p:ext uri="{BB962C8B-B14F-4D97-AF65-F5344CB8AC3E}">
        <p14:creationId xmlns:p14="http://schemas.microsoft.com/office/powerpoint/2010/main" val="3997030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er Slide - H2 3-List Vertical">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Subhead Placeholder">
            <a:extLst>
              <a:ext uri="{FF2B5EF4-FFF2-40B4-BE49-F238E27FC236}">
                <a16:creationId xmlns:a16="http://schemas.microsoft.com/office/drawing/2014/main" id="{6583BEAF-FC76-55D9-07A9-D773BC162FAD}"/>
              </a:ext>
            </a:extLst>
          </p:cNvPr>
          <p:cNvSpPr>
            <a:spLocks noGrp="1"/>
          </p:cNvSpPr>
          <p:nvPr>
            <p:ph type="body" sz="quarter" idx="16"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7" name="Text 1">
            <a:extLst>
              <a:ext uri="{FF2B5EF4-FFF2-40B4-BE49-F238E27FC236}">
                <a16:creationId xmlns:a16="http://schemas.microsoft.com/office/drawing/2014/main" id="{F6FE6194-48A5-F27E-0CCB-2C61969B7E6B}"/>
              </a:ext>
            </a:extLst>
          </p:cNvPr>
          <p:cNvSpPr>
            <a:spLocks noGrp="1"/>
          </p:cNvSpPr>
          <p:nvPr>
            <p:ph type="body" sz="quarter" idx="15" hasCustomPrompt="1"/>
          </p:nvPr>
        </p:nvSpPr>
        <p:spPr>
          <a:xfrm>
            <a:off x="411163" y="1375908"/>
            <a:ext cx="2035038" cy="1480026"/>
          </a:xfrm>
          <a:prstGeom prst="rect">
            <a:avLst/>
          </a:prstGeom>
        </p:spPr>
        <p:txBody>
          <a:bodyPr lIns="0" tIns="0" rIns="0" bIns="0"/>
          <a:lstStyle>
            <a:lvl1pPr marL="0" indent="0">
              <a:buNone/>
              <a:defRPr b="0" i="0">
                <a:solidFill>
                  <a:srgbClr val="222222"/>
                </a:solidFill>
                <a:latin typeface="Arial" panose="020B0604020202020204" pitchFamily="34" charset="0"/>
                <a:cs typeface="Arial" panose="020B0604020202020204" pitchFamily="34" charset="0"/>
              </a:defRPr>
            </a:lvl1pPr>
          </a:lstStyle>
          <a:p>
            <a:pPr lvl="0"/>
            <a:r>
              <a:rPr lang="en-US" dirty="0"/>
              <a:t>Click to add text</a:t>
            </a:r>
          </a:p>
        </p:txBody>
      </p:sp>
      <p:sp>
        <p:nvSpPr>
          <p:cNvPr id="9" name="List 1">
            <a:extLst>
              <a:ext uri="{FF2B5EF4-FFF2-40B4-BE49-F238E27FC236}">
                <a16:creationId xmlns:a16="http://schemas.microsoft.com/office/drawing/2014/main" id="{27210209-5050-0B65-2D75-824EF27EE700}"/>
              </a:ext>
            </a:extLst>
          </p:cNvPr>
          <p:cNvSpPr>
            <a:spLocks noGrp="1"/>
          </p:cNvSpPr>
          <p:nvPr>
            <p:ph idx="1" hasCustomPrompt="1"/>
          </p:nvPr>
        </p:nvSpPr>
        <p:spPr>
          <a:xfrm>
            <a:off x="2617289" y="1375908"/>
            <a:ext cx="8992390" cy="1498480"/>
          </a:xfrm>
          <a:prstGeom prst="rect">
            <a:avLst/>
          </a:prstGeom>
        </p:spPr>
        <p:txBody>
          <a:bodyPr vert="horz" lIns="0" tIns="4572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4" name="Text 2">
            <a:extLst>
              <a:ext uri="{FF2B5EF4-FFF2-40B4-BE49-F238E27FC236}">
                <a16:creationId xmlns:a16="http://schemas.microsoft.com/office/drawing/2014/main" id="{45DE9377-54D4-22D4-EA98-576AE9336620}"/>
              </a:ext>
            </a:extLst>
          </p:cNvPr>
          <p:cNvSpPr>
            <a:spLocks noGrp="1"/>
          </p:cNvSpPr>
          <p:nvPr>
            <p:ph type="body" sz="quarter" idx="17" hasCustomPrompt="1"/>
          </p:nvPr>
        </p:nvSpPr>
        <p:spPr>
          <a:xfrm>
            <a:off x="411163" y="3002710"/>
            <a:ext cx="2035038" cy="1431503"/>
          </a:xfrm>
          <a:prstGeom prst="rect">
            <a:avLst/>
          </a:prstGeom>
        </p:spPr>
        <p:txBody>
          <a:bodyPr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15" name="List 2">
            <a:extLst>
              <a:ext uri="{FF2B5EF4-FFF2-40B4-BE49-F238E27FC236}">
                <a16:creationId xmlns:a16="http://schemas.microsoft.com/office/drawing/2014/main" id="{FE6A5F68-551B-1DB4-FE37-EA88F19AFB32}"/>
              </a:ext>
            </a:extLst>
          </p:cNvPr>
          <p:cNvSpPr>
            <a:spLocks noGrp="1"/>
          </p:cNvSpPr>
          <p:nvPr>
            <p:ph idx="13" hasCustomPrompt="1"/>
          </p:nvPr>
        </p:nvSpPr>
        <p:spPr>
          <a:xfrm>
            <a:off x="2617289" y="3002711"/>
            <a:ext cx="8971058" cy="1498480"/>
          </a:xfrm>
          <a:prstGeom prst="rect">
            <a:avLst/>
          </a:prstGeom>
        </p:spPr>
        <p:txBody>
          <a:bodyPr vert="horz" lIns="0" tIns="4572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Text 3">
            <a:extLst>
              <a:ext uri="{FF2B5EF4-FFF2-40B4-BE49-F238E27FC236}">
                <a16:creationId xmlns:a16="http://schemas.microsoft.com/office/drawing/2014/main" id="{078141DF-48E0-C3A4-9A2F-2FFB0CEA9371}"/>
              </a:ext>
            </a:extLst>
          </p:cNvPr>
          <p:cNvSpPr>
            <a:spLocks noGrp="1"/>
          </p:cNvSpPr>
          <p:nvPr>
            <p:ph type="body" sz="quarter" idx="18" hasCustomPrompt="1"/>
          </p:nvPr>
        </p:nvSpPr>
        <p:spPr>
          <a:xfrm>
            <a:off x="411163" y="4624759"/>
            <a:ext cx="2035038" cy="1512994"/>
          </a:xfrm>
          <a:prstGeom prst="rect">
            <a:avLst/>
          </a:prstGeom>
        </p:spPr>
        <p:txBody>
          <a:bodyPr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17" name="List 3">
            <a:extLst>
              <a:ext uri="{FF2B5EF4-FFF2-40B4-BE49-F238E27FC236}">
                <a16:creationId xmlns:a16="http://schemas.microsoft.com/office/drawing/2014/main" id="{901FE885-1A68-BC0B-8490-47C405F67B97}"/>
              </a:ext>
            </a:extLst>
          </p:cNvPr>
          <p:cNvSpPr>
            <a:spLocks noGrp="1"/>
          </p:cNvSpPr>
          <p:nvPr>
            <p:ph idx="14" hasCustomPrompt="1"/>
          </p:nvPr>
        </p:nvSpPr>
        <p:spPr>
          <a:xfrm>
            <a:off x="2617289" y="4641405"/>
            <a:ext cx="8992390" cy="1498479"/>
          </a:xfrm>
          <a:prstGeom prst="rect">
            <a:avLst/>
          </a:prstGeom>
        </p:spPr>
        <p:txBody>
          <a:bodyPr vert="horz" lIns="0" tIns="4572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Footer Placeholder">
            <a:extLst>
              <a:ext uri="{FF2B5EF4-FFF2-40B4-BE49-F238E27FC236}">
                <a16:creationId xmlns:a16="http://schemas.microsoft.com/office/drawing/2014/main" id="{57D46C49-90CC-928F-2A27-23D054E4ACED}"/>
              </a:ext>
            </a:extLst>
          </p:cNvPr>
          <p:cNvSpPr>
            <a:spLocks noGrp="1"/>
          </p:cNvSpPr>
          <p:nvPr>
            <p:ph type="ftr" sz="quarter" idx="12"/>
          </p:nvPr>
        </p:nvSpPr>
        <p:spPr>
          <a:xfrm>
            <a:off x="3822852" y="6182928"/>
            <a:ext cx="7261159" cy="524256"/>
          </a:xfrm>
          <a:prstGeom prst="rect">
            <a:avLst/>
          </a:prstGeom>
        </p:spPr>
        <p:txBody>
          <a:bodyPr/>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725883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er Slide - H2 Tabl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4572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Subhead">
            <a:extLst>
              <a:ext uri="{FF2B5EF4-FFF2-40B4-BE49-F238E27FC236}">
                <a16:creationId xmlns:a16="http://schemas.microsoft.com/office/drawing/2014/main" id="{6583BEAF-FC76-55D9-07A9-D773BC162FAD}"/>
              </a:ext>
            </a:extLst>
          </p:cNvPr>
          <p:cNvSpPr>
            <a:spLocks noGrp="1"/>
          </p:cNvSpPr>
          <p:nvPr>
            <p:ph type="body" sz="quarter" idx="16" hasCustomPrompt="1"/>
          </p:nvPr>
        </p:nvSpPr>
        <p:spPr>
          <a:xfrm>
            <a:off x="411163" y="898525"/>
            <a:ext cx="10672762" cy="388938"/>
          </a:xfrm>
          <a:prstGeom prst="rect">
            <a:avLst/>
          </a:prstGeom>
        </p:spPr>
        <p:txBody>
          <a:bodyPr vert="horz" lIns="0" tIns="0" rIns="0" anchor="t" anchorCtr="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3" name="Table Placeholder">
            <a:extLst>
              <a:ext uri="{FF2B5EF4-FFF2-40B4-BE49-F238E27FC236}">
                <a16:creationId xmlns:a16="http://schemas.microsoft.com/office/drawing/2014/main" id="{A5FA87C2-4D46-7FB1-84BE-6A5F7145DA66}"/>
              </a:ext>
            </a:extLst>
          </p:cNvPr>
          <p:cNvSpPr>
            <a:spLocks noGrp="1"/>
          </p:cNvSpPr>
          <p:nvPr>
            <p:ph type="tbl" sz="quarter" idx="13" hasCustomPrompt="1"/>
          </p:nvPr>
        </p:nvSpPr>
        <p:spPr>
          <a:xfrm>
            <a:off x="413359" y="1470988"/>
            <a:ext cx="11096016" cy="4542185"/>
          </a:xfrm>
          <a:prstGeom prst="rect">
            <a:avLst/>
          </a:prstGeom>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Table</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rgbClr val="636569"/>
                </a:solidFill>
                <a:latin typeface="Avenir Medium" panose="02000503020000020003" pitchFamily="2" charset="0"/>
              </a:defRPr>
            </a:lvl1pPr>
          </a:lstStyle>
          <a:p>
            <a:fld id="{EDC71CDC-BCA3-164D-B2A4-037F1FA9EBAB}" type="slidenum">
              <a:rPr lang="en-US" smtClean="0"/>
              <a:pPr/>
              <a:t>‹#›</a:t>
            </a:fld>
            <a:endParaRPr lang="en-US" dirty="0"/>
          </a:p>
        </p:txBody>
      </p:sp>
      <p:sp>
        <p:nvSpPr>
          <p:cNvPr id="6" name="Footer Placeholder">
            <a:extLst>
              <a:ext uri="{FF2B5EF4-FFF2-40B4-BE49-F238E27FC236}">
                <a16:creationId xmlns:a16="http://schemas.microsoft.com/office/drawing/2014/main" id="{FBF63288-3C7D-9647-2BED-8E67E39BCEB9}"/>
              </a:ext>
            </a:extLst>
          </p:cNvPr>
          <p:cNvSpPr>
            <a:spLocks noGrp="1"/>
          </p:cNvSpPr>
          <p:nvPr>
            <p:ph type="ftr" sz="quarter" idx="12"/>
          </p:nvPr>
        </p:nvSpPr>
        <p:spPr>
          <a:xfrm>
            <a:off x="3822852" y="6182928"/>
            <a:ext cx="7261159" cy="524256"/>
          </a:xfrm>
          <a:prstGeom prst="rect">
            <a:avLst/>
          </a:prstGeom>
        </p:spPr>
        <p:txBody>
          <a:bodyPr/>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98655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C94290B7-CB90-1D7F-AF5C-CB9E127E1C87}"/>
              </a:ext>
            </a:extLst>
          </p:cNvPr>
          <p:cNvSpPr/>
          <p:nvPr userDrawn="1"/>
        </p:nvSpPr>
        <p:spPr>
          <a:xfrm>
            <a:off x="0" y="4102101"/>
            <a:ext cx="12191996" cy="27559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Right Triangle 3">
            <a:extLst>
              <a:ext uri="{FF2B5EF4-FFF2-40B4-BE49-F238E27FC236}">
                <a16:creationId xmlns:a16="http://schemas.microsoft.com/office/drawing/2014/main" id="{51E70AD1-62D6-9256-9A42-EAFBF06E8772}"/>
              </a:ext>
            </a:extLst>
          </p:cNvPr>
          <p:cNvSpPr/>
          <p:nvPr userDrawn="1"/>
        </p:nvSpPr>
        <p:spPr>
          <a:xfrm flipH="1">
            <a:off x="-1" y="3441699"/>
            <a:ext cx="12191995" cy="3416301"/>
          </a:xfrm>
          <a:prstGeom prst="rtTriangle">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  </a:t>
            </a:r>
          </a:p>
        </p:txBody>
      </p:sp>
      <p:pic>
        <p:nvPicPr>
          <p:cNvPr id="5" name="Picture 4">
            <a:extLst>
              <a:ext uri="{FF2B5EF4-FFF2-40B4-BE49-F238E27FC236}">
                <a16:creationId xmlns:a16="http://schemas.microsoft.com/office/drawing/2014/main" id="{EE5CECE4-A194-2205-FB3A-0D905B346855}"/>
              </a:ext>
            </a:extLst>
          </p:cNvPr>
          <p:cNvPicPr>
            <a:picLocks noChangeAspect="1"/>
          </p:cNvPicPr>
          <p:nvPr userDrawn="1"/>
        </p:nvPicPr>
        <p:blipFill>
          <a:blip r:embed="rId2"/>
          <a:stretch>
            <a:fillRect/>
          </a:stretch>
        </p:blipFill>
        <p:spPr>
          <a:xfrm>
            <a:off x="5258379" y="5963366"/>
            <a:ext cx="2685981" cy="621647"/>
          </a:xfrm>
          <a:prstGeom prst="rect">
            <a:avLst/>
          </a:prstGeom>
        </p:spPr>
      </p:pic>
      <p:sp>
        <p:nvSpPr>
          <p:cNvPr id="2" name="Title 1">
            <a:extLst>
              <a:ext uri="{FF2B5EF4-FFF2-40B4-BE49-F238E27FC236}">
                <a16:creationId xmlns:a16="http://schemas.microsoft.com/office/drawing/2014/main" id="{83CABC1A-4C91-ECBF-1D70-8D09F833ED24}"/>
              </a:ext>
            </a:extLst>
          </p:cNvPr>
          <p:cNvSpPr>
            <a:spLocks noGrp="1"/>
          </p:cNvSpPr>
          <p:nvPr>
            <p:ph type="title" hasCustomPrompt="1"/>
          </p:nvPr>
        </p:nvSpPr>
        <p:spPr>
          <a:xfrm>
            <a:off x="838199" y="1736994"/>
            <a:ext cx="10515600" cy="1325563"/>
          </a:xfrm>
          <a:prstGeom prst="rect">
            <a:avLst/>
          </a:prstGeom>
        </p:spPr>
        <p:txBody>
          <a:bodyPr anchor="ctr"/>
          <a:lstStyle>
            <a:lvl1pPr algn="ctr">
              <a:defRPr sz="9600" b="0" i="0">
                <a:solidFill>
                  <a:schemeClr val="accent1"/>
                </a:solidFill>
                <a:latin typeface="Rockwell" panose="02060603020205020403" pitchFamily="18" charset="77"/>
              </a:defRPr>
            </a:lvl1pPr>
          </a:lstStyle>
          <a:p>
            <a:pPr lvl="0"/>
            <a:r>
              <a:rPr lang="en-US" dirty="0"/>
              <a:t>Click to add text</a:t>
            </a:r>
          </a:p>
        </p:txBody>
      </p:sp>
      <p:pic>
        <p:nvPicPr>
          <p:cNvPr id="6" name="Picture 5">
            <a:extLst>
              <a:ext uri="{FF2B5EF4-FFF2-40B4-BE49-F238E27FC236}">
                <a16:creationId xmlns:a16="http://schemas.microsoft.com/office/drawing/2014/main" id="{A64C537A-29BA-C4D4-EF5C-6A3A2090041B}"/>
              </a:ext>
            </a:extLst>
          </p:cNvPr>
          <p:cNvPicPr>
            <a:picLocks noChangeAspect="1"/>
          </p:cNvPicPr>
          <p:nvPr userDrawn="1"/>
        </p:nvPicPr>
        <p:blipFill>
          <a:blip r:embed="rId3"/>
          <a:stretch>
            <a:fillRect/>
          </a:stretch>
        </p:blipFill>
        <p:spPr>
          <a:xfrm>
            <a:off x="3422052" y="6003122"/>
            <a:ext cx="1529533" cy="545228"/>
          </a:xfrm>
          <a:prstGeom prst="rect">
            <a:avLst/>
          </a:prstGeom>
        </p:spPr>
      </p:pic>
    </p:spTree>
    <p:extLst>
      <p:ext uri="{BB962C8B-B14F-4D97-AF65-F5344CB8AC3E}">
        <p14:creationId xmlns:p14="http://schemas.microsoft.com/office/powerpoint/2010/main" val="713199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imple Level 1 Section Title">
    <p:spTree>
      <p:nvGrpSpPr>
        <p:cNvPr id="1" name=""/>
        <p:cNvGrpSpPr/>
        <p:nvPr/>
      </p:nvGrpSpPr>
      <p:grpSpPr>
        <a:xfrm>
          <a:off x="0" y="0"/>
          <a:ext cx="0" cy="0"/>
          <a:chOff x="0" y="0"/>
          <a:chExt cx="0" cy="0"/>
        </a:xfrm>
      </p:grpSpPr>
      <p:sp>
        <p:nvSpPr>
          <p:cNvPr id="5" name="Right Triangle 7">
            <a:extLst>
              <a:ext uri="{FF2B5EF4-FFF2-40B4-BE49-F238E27FC236}">
                <a16:creationId xmlns:a16="http://schemas.microsoft.com/office/drawing/2014/main" id="{168511A5-36A8-D594-21DB-508E3A75085B}"/>
              </a:ext>
            </a:extLst>
          </p:cNvPr>
          <p:cNvSpPr/>
          <p:nvPr userDrawn="1"/>
        </p:nvSpPr>
        <p:spPr>
          <a:xfrm rot="10800000" flipH="1">
            <a:off x="0" y="0"/>
            <a:ext cx="12201996" cy="6858000"/>
          </a:xfrm>
          <a:custGeom>
            <a:avLst/>
            <a:gdLst>
              <a:gd name="connsiteX0" fmla="*/ 0 w 15289968"/>
              <a:gd name="connsiteY0" fmla="*/ 6872085 h 6872085"/>
              <a:gd name="connsiteX1" fmla="*/ 0 w 15289968"/>
              <a:gd name="connsiteY1" fmla="*/ 0 h 6872085"/>
              <a:gd name="connsiteX2" fmla="*/ 15289968 w 15289968"/>
              <a:gd name="connsiteY2" fmla="*/ 6872085 h 6872085"/>
              <a:gd name="connsiteX3" fmla="*/ 0 w 15289968"/>
              <a:gd name="connsiteY3" fmla="*/ 6872085 h 6872085"/>
              <a:gd name="connsiteX0" fmla="*/ 0 w 12276945"/>
              <a:gd name="connsiteY0" fmla="*/ 6872085 h 6872085"/>
              <a:gd name="connsiteX1" fmla="*/ 0 w 12276945"/>
              <a:gd name="connsiteY1" fmla="*/ 0 h 6872085"/>
              <a:gd name="connsiteX2" fmla="*/ 12276945 w 12276945"/>
              <a:gd name="connsiteY2" fmla="*/ 6872085 h 6872085"/>
              <a:gd name="connsiteX3" fmla="*/ 0 w 12276945"/>
              <a:gd name="connsiteY3" fmla="*/ 6872085 h 6872085"/>
              <a:gd name="connsiteX0" fmla="*/ 0 w 12276945"/>
              <a:gd name="connsiteY0" fmla="*/ 6872085 h 6872085"/>
              <a:gd name="connsiteX1" fmla="*/ 0 w 12276945"/>
              <a:gd name="connsiteY1" fmla="*/ 0 h 6872085"/>
              <a:gd name="connsiteX2" fmla="*/ 9863531 w 12276945"/>
              <a:gd name="connsiteY2" fmla="*/ 5537960 h 6872085"/>
              <a:gd name="connsiteX3" fmla="*/ 12276945 w 12276945"/>
              <a:gd name="connsiteY3" fmla="*/ 6872085 h 6872085"/>
              <a:gd name="connsiteX4" fmla="*/ 0 w 12276945"/>
              <a:gd name="connsiteY4" fmla="*/ 6872085 h 6872085"/>
              <a:gd name="connsiteX0" fmla="*/ 0 w 12276945"/>
              <a:gd name="connsiteY0" fmla="*/ 6872085 h 6872085"/>
              <a:gd name="connsiteX1" fmla="*/ 0 w 12276945"/>
              <a:gd name="connsiteY1" fmla="*/ 0 h 6872085"/>
              <a:gd name="connsiteX2" fmla="*/ 12201996 w 12276945"/>
              <a:gd name="connsiteY2" fmla="*/ 5507980 h 6872085"/>
              <a:gd name="connsiteX3" fmla="*/ 12276945 w 12276945"/>
              <a:gd name="connsiteY3" fmla="*/ 6872085 h 6872085"/>
              <a:gd name="connsiteX4" fmla="*/ 0 w 12276945"/>
              <a:gd name="connsiteY4" fmla="*/ 6872085 h 6872085"/>
              <a:gd name="connsiteX0" fmla="*/ 0 w 12201996"/>
              <a:gd name="connsiteY0" fmla="*/ 6872085 h 6872085"/>
              <a:gd name="connsiteX1" fmla="*/ 0 w 12201996"/>
              <a:gd name="connsiteY1" fmla="*/ 0 h 6872085"/>
              <a:gd name="connsiteX2" fmla="*/ 12201996 w 12201996"/>
              <a:gd name="connsiteY2" fmla="*/ 550798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4668531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6" h="6872085">
                <a:moveTo>
                  <a:pt x="0" y="6872085"/>
                </a:moveTo>
                <a:lnTo>
                  <a:pt x="0" y="0"/>
                </a:lnTo>
                <a:lnTo>
                  <a:pt x="12201996" y="2209660"/>
                </a:lnTo>
                <a:cubicBezTo>
                  <a:pt x="12201995" y="2664362"/>
                  <a:pt x="12201995" y="6417383"/>
                  <a:pt x="12201994" y="6872085"/>
                </a:cubicBezTo>
                <a:lnTo>
                  <a:pt x="0" y="6872085"/>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Right Triangle 1">
            <a:extLst>
              <a:ext uri="{FF2B5EF4-FFF2-40B4-BE49-F238E27FC236}">
                <a16:creationId xmlns:a16="http://schemas.microsoft.com/office/drawing/2014/main" id="{19C32D48-8470-DAB2-2796-FE0B85519E46}"/>
              </a:ext>
            </a:extLst>
          </p:cNvPr>
          <p:cNvSpPr/>
          <p:nvPr userDrawn="1"/>
        </p:nvSpPr>
        <p:spPr>
          <a:xfrm rot="10800000" flipH="1" flipV="1">
            <a:off x="-1" y="5382228"/>
            <a:ext cx="5368201" cy="147486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D3FB66-CB91-A08C-3EE3-CD34E502D649}"/>
              </a:ext>
            </a:extLst>
          </p:cNvPr>
          <p:cNvPicPr>
            <a:picLocks noChangeAspect="1"/>
          </p:cNvPicPr>
          <p:nvPr userDrawn="1"/>
        </p:nvPicPr>
        <p:blipFill>
          <a:blip r:embed="rId2"/>
          <a:stretch>
            <a:fillRect/>
          </a:stretch>
        </p:blipFill>
        <p:spPr>
          <a:xfrm>
            <a:off x="9086514" y="5815164"/>
            <a:ext cx="2487461" cy="575701"/>
          </a:xfrm>
          <a:prstGeom prst="rect">
            <a:avLst/>
          </a:prstGeom>
        </p:spPr>
      </p:pic>
      <p:sp>
        <p:nvSpPr>
          <p:cNvPr id="3" name="Section Title Placeholder">
            <a:extLst>
              <a:ext uri="{FF2B5EF4-FFF2-40B4-BE49-F238E27FC236}">
                <a16:creationId xmlns:a16="http://schemas.microsoft.com/office/drawing/2014/main" id="{6501EB16-086F-E032-5034-F693C9CAD3C0}"/>
              </a:ext>
            </a:extLst>
          </p:cNvPr>
          <p:cNvSpPr>
            <a:spLocks noGrp="1"/>
          </p:cNvSpPr>
          <p:nvPr>
            <p:ph type="title" hasCustomPrompt="1"/>
          </p:nvPr>
        </p:nvSpPr>
        <p:spPr>
          <a:xfrm>
            <a:off x="619539" y="504274"/>
            <a:ext cx="10515600" cy="966718"/>
          </a:xfrm>
          <a:prstGeom prst="rect">
            <a:avLst/>
          </a:prstGeom>
        </p:spPr>
        <p:txBody>
          <a:bodyPr lIns="0" tIns="0" rIns="0" bIns="0"/>
          <a:lstStyle>
            <a:lvl1pPr>
              <a:defRPr sz="6000" b="0">
                <a:solidFill>
                  <a:schemeClr val="tx1"/>
                </a:solidFill>
                <a:latin typeface="Rockwell" panose="02060603020205020403" pitchFamily="18" charset="77"/>
              </a:defRPr>
            </a:lvl1pPr>
          </a:lstStyle>
          <a:p>
            <a:r>
              <a:rPr lang="en-US" dirty="0"/>
              <a:t>Section Title Level 1</a:t>
            </a:r>
          </a:p>
        </p:txBody>
      </p:sp>
      <p:pic>
        <p:nvPicPr>
          <p:cNvPr id="6" name="Picture 5">
            <a:extLst>
              <a:ext uri="{FF2B5EF4-FFF2-40B4-BE49-F238E27FC236}">
                <a16:creationId xmlns:a16="http://schemas.microsoft.com/office/drawing/2014/main" id="{21137646-A74E-E8C7-625E-C15717E66631}"/>
              </a:ext>
            </a:extLst>
          </p:cNvPr>
          <p:cNvPicPr>
            <a:picLocks noChangeAspect="1"/>
          </p:cNvPicPr>
          <p:nvPr userDrawn="1"/>
        </p:nvPicPr>
        <p:blipFill>
          <a:blip r:embed="rId3"/>
          <a:stretch>
            <a:fillRect/>
          </a:stretch>
        </p:blipFill>
        <p:spPr>
          <a:xfrm>
            <a:off x="7170078" y="5846908"/>
            <a:ext cx="1615020" cy="575701"/>
          </a:xfrm>
          <a:prstGeom prst="rect">
            <a:avLst/>
          </a:prstGeom>
        </p:spPr>
      </p:pic>
    </p:spTree>
    <p:extLst>
      <p:ext uri="{BB962C8B-B14F-4D97-AF65-F5344CB8AC3E}">
        <p14:creationId xmlns:p14="http://schemas.microsoft.com/office/powerpoint/2010/main" val="7248270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mple Level 2 Section Titl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FB66-CB91-A08C-3EE3-CD34E502D649}"/>
              </a:ext>
            </a:extLst>
          </p:cNvPr>
          <p:cNvPicPr>
            <a:picLocks noChangeAspect="1"/>
          </p:cNvPicPr>
          <p:nvPr userDrawn="1"/>
        </p:nvPicPr>
        <p:blipFill>
          <a:blip r:embed="rId2"/>
          <a:stretch>
            <a:fillRect/>
          </a:stretch>
        </p:blipFill>
        <p:spPr>
          <a:xfrm>
            <a:off x="9086514" y="5815164"/>
            <a:ext cx="2487461" cy="575701"/>
          </a:xfrm>
          <a:prstGeom prst="rect">
            <a:avLst/>
          </a:prstGeom>
        </p:spPr>
      </p:pic>
      <p:sp>
        <p:nvSpPr>
          <p:cNvPr id="15" name="Right Triangle 7">
            <a:extLst>
              <a:ext uri="{FF2B5EF4-FFF2-40B4-BE49-F238E27FC236}">
                <a16:creationId xmlns:a16="http://schemas.microsoft.com/office/drawing/2014/main" id="{E1C18AE0-5F63-3216-520D-824721A23D02}"/>
              </a:ext>
            </a:extLst>
          </p:cNvPr>
          <p:cNvSpPr/>
          <p:nvPr userDrawn="1"/>
        </p:nvSpPr>
        <p:spPr>
          <a:xfrm rot="10800000" flipH="1">
            <a:off x="0" y="-2390"/>
            <a:ext cx="12201996" cy="6858000"/>
          </a:xfrm>
          <a:custGeom>
            <a:avLst/>
            <a:gdLst>
              <a:gd name="connsiteX0" fmla="*/ 0 w 15289968"/>
              <a:gd name="connsiteY0" fmla="*/ 6872085 h 6872085"/>
              <a:gd name="connsiteX1" fmla="*/ 0 w 15289968"/>
              <a:gd name="connsiteY1" fmla="*/ 0 h 6872085"/>
              <a:gd name="connsiteX2" fmla="*/ 15289968 w 15289968"/>
              <a:gd name="connsiteY2" fmla="*/ 6872085 h 6872085"/>
              <a:gd name="connsiteX3" fmla="*/ 0 w 15289968"/>
              <a:gd name="connsiteY3" fmla="*/ 6872085 h 6872085"/>
              <a:gd name="connsiteX0" fmla="*/ 0 w 12276945"/>
              <a:gd name="connsiteY0" fmla="*/ 6872085 h 6872085"/>
              <a:gd name="connsiteX1" fmla="*/ 0 w 12276945"/>
              <a:gd name="connsiteY1" fmla="*/ 0 h 6872085"/>
              <a:gd name="connsiteX2" fmla="*/ 12276945 w 12276945"/>
              <a:gd name="connsiteY2" fmla="*/ 6872085 h 6872085"/>
              <a:gd name="connsiteX3" fmla="*/ 0 w 12276945"/>
              <a:gd name="connsiteY3" fmla="*/ 6872085 h 6872085"/>
              <a:gd name="connsiteX0" fmla="*/ 0 w 12276945"/>
              <a:gd name="connsiteY0" fmla="*/ 6872085 h 6872085"/>
              <a:gd name="connsiteX1" fmla="*/ 0 w 12276945"/>
              <a:gd name="connsiteY1" fmla="*/ 0 h 6872085"/>
              <a:gd name="connsiteX2" fmla="*/ 9863531 w 12276945"/>
              <a:gd name="connsiteY2" fmla="*/ 5537960 h 6872085"/>
              <a:gd name="connsiteX3" fmla="*/ 12276945 w 12276945"/>
              <a:gd name="connsiteY3" fmla="*/ 6872085 h 6872085"/>
              <a:gd name="connsiteX4" fmla="*/ 0 w 12276945"/>
              <a:gd name="connsiteY4" fmla="*/ 6872085 h 6872085"/>
              <a:gd name="connsiteX0" fmla="*/ 0 w 12276945"/>
              <a:gd name="connsiteY0" fmla="*/ 6872085 h 6872085"/>
              <a:gd name="connsiteX1" fmla="*/ 0 w 12276945"/>
              <a:gd name="connsiteY1" fmla="*/ 0 h 6872085"/>
              <a:gd name="connsiteX2" fmla="*/ 12201996 w 12276945"/>
              <a:gd name="connsiteY2" fmla="*/ 5507980 h 6872085"/>
              <a:gd name="connsiteX3" fmla="*/ 12276945 w 12276945"/>
              <a:gd name="connsiteY3" fmla="*/ 6872085 h 6872085"/>
              <a:gd name="connsiteX4" fmla="*/ 0 w 12276945"/>
              <a:gd name="connsiteY4" fmla="*/ 6872085 h 6872085"/>
              <a:gd name="connsiteX0" fmla="*/ 0 w 12201996"/>
              <a:gd name="connsiteY0" fmla="*/ 6872085 h 6872085"/>
              <a:gd name="connsiteX1" fmla="*/ 0 w 12201996"/>
              <a:gd name="connsiteY1" fmla="*/ 0 h 6872085"/>
              <a:gd name="connsiteX2" fmla="*/ 12201996 w 12201996"/>
              <a:gd name="connsiteY2" fmla="*/ 550798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4668531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6" h="6872085">
                <a:moveTo>
                  <a:pt x="0" y="6872085"/>
                </a:moveTo>
                <a:lnTo>
                  <a:pt x="0" y="0"/>
                </a:lnTo>
                <a:lnTo>
                  <a:pt x="12201996" y="2209660"/>
                </a:lnTo>
                <a:cubicBezTo>
                  <a:pt x="12201995" y="2664362"/>
                  <a:pt x="12201995" y="6417383"/>
                  <a:pt x="12201994" y="6872085"/>
                </a:cubicBezTo>
                <a:lnTo>
                  <a:pt x="0" y="6872085"/>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ight Triangle 15">
            <a:extLst>
              <a:ext uri="{FF2B5EF4-FFF2-40B4-BE49-F238E27FC236}">
                <a16:creationId xmlns:a16="http://schemas.microsoft.com/office/drawing/2014/main" id="{E5FA33DA-85B2-57A7-290A-9D1B5CEDA994}"/>
              </a:ext>
            </a:extLst>
          </p:cNvPr>
          <p:cNvSpPr/>
          <p:nvPr userDrawn="1"/>
        </p:nvSpPr>
        <p:spPr>
          <a:xfrm rot="10800000" flipH="1" flipV="1">
            <a:off x="-1" y="5382228"/>
            <a:ext cx="5368201" cy="147486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ction Title Placeholder">
            <a:extLst>
              <a:ext uri="{FF2B5EF4-FFF2-40B4-BE49-F238E27FC236}">
                <a16:creationId xmlns:a16="http://schemas.microsoft.com/office/drawing/2014/main" id="{6501EB16-086F-E032-5034-F693C9CAD3C0}"/>
              </a:ext>
            </a:extLst>
          </p:cNvPr>
          <p:cNvSpPr>
            <a:spLocks noGrp="1"/>
          </p:cNvSpPr>
          <p:nvPr>
            <p:ph type="title" hasCustomPrompt="1"/>
          </p:nvPr>
        </p:nvSpPr>
        <p:spPr>
          <a:xfrm>
            <a:off x="619539" y="504274"/>
            <a:ext cx="10515600" cy="966718"/>
          </a:xfrm>
          <a:prstGeom prst="rect">
            <a:avLst/>
          </a:prstGeom>
        </p:spPr>
        <p:txBody>
          <a:bodyPr lIns="0" tIns="0" rIns="0" bIns="0"/>
          <a:lstStyle>
            <a:lvl1pPr>
              <a:defRPr sz="6000" b="0">
                <a:solidFill>
                  <a:schemeClr val="tx1"/>
                </a:solidFill>
                <a:latin typeface="Rockwell" panose="02060603020205020403" pitchFamily="18" charset="77"/>
              </a:defRPr>
            </a:lvl1pPr>
          </a:lstStyle>
          <a:p>
            <a:r>
              <a:rPr lang="en-US" dirty="0"/>
              <a:t>Section Title Level 1</a:t>
            </a:r>
          </a:p>
        </p:txBody>
      </p:sp>
      <p:sp>
        <p:nvSpPr>
          <p:cNvPr id="14" name="Text Placeholder 13">
            <a:extLst>
              <a:ext uri="{FF2B5EF4-FFF2-40B4-BE49-F238E27FC236}">
                <a16:creationId xmlns:a16="http://schemas.microsoft.com/office/drawing/2014/main" id="{47195D59-EF05-A982-E59B-AB1D86A197F0}"/>
              </a:ext>
            </a:extLst>
          </p:cNvPr>
          <p:cNvSpPr>
            <a:spLocks noGrp="1"/>
          </p:cNvSpPr>
          <p:nvPr>
            <p:ph type="body" sz="quarter" idx="10" hasCustomPrompt="1"/>
          </p:nvPr>
        </p:nvSpPr>
        <p:spPr>
          <a:xfrm>
            <a:off x="593725" y="1643063"/>
            <a:ext cx="10601325" cy="1001712"/>
          </a:xfrm>
          <a:prstGeom prst="rect">
            <a:avLst/>
          </a:prstGeom>
        </p:spPr>
        <p:txBody>
          <a:bodyPr lIns="0" tIns="0" rIns="0" bIns="0"/>
          <a:lstStyle>
            <a:lvl1pPr marL="0" indent="0">
              <a:buNone/>
              <a:defRPr sz="4800">
                <a:solidFill>
                  <a:schemeClr val="tx1"/>
                </a:solidFill>
                <a:latin typeface="Rockwell" panose="02060603020205020403" pitchFamily="18" charset="77"/>
              </a:defRPr>
            </a:lvl1pPr>
          </a:lstStyle>
          <a:p>
            <a:pPr lvl="0"/>
            <a:r>
              <a:rPr lang="en-US" dirty="0"/>
              <a:t>Section Subhead</a:t>
            </a:r>
          </a:p>
        </p:txBody>
      </p:sp>
      <p:pic>
        <p:nvPicPr>
          <p:cNvPr id="2" name="Picture 1">
            <a:extLst>
              <a:ext uri="{FF2B5EF4-FFF2-40B4-BE49-F238E27FC236}">
                <a16:creationId xmlns:a16="http://schemas.microsoft.com/office/drawing/2014/main" id="{DBB72006-0961-6EE5-5726-E123494AD7D7}"/>
              </a:ext>
            </a:extLst>
          </p:cNvPr>
          <p:cNvPicPr>
            <a:picLocks noChangeAspect="1"/>
          </p:cNvPicPr>
          <p:nvPr userDrawn="1"/>
        </p:nvPicPr>
        <p:blipFill>
          <a:blip r:embed="rId3"/>
          <a:stretch>
            <a:fillRect/>
          </a:stretch>
        </p:blipFill>
        <p:spPr>
          <a:xfrm>
            <a:off x="7170078" y="5846908"/>
            <a:ext cx="1615020" cy="575701"/>
          </a:xfrm>
          <a:prstGeom prst="rect">
            <a:avLst/>
          </a:prstGeom>
        </p:spPr>
      </p:pic>
    </p:spTree>
    <p:extLst>
      <p:ext uri="{BB962C8B-B14F-4D97-AF65-F5344CB8AC3E}">
        <p14:creationId xmlns:p14="http://schemas.microsoft.com/office/powerpoint/2010/main" val="304346275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Level 1 +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96D706-C7BE-F728-7F32-95BF5300A81A}"/>
              </a:ext>
            </a:extLst>
          </p:cNvPr>
          <p:cNvSpPr/>
          <p:nvPr userDrawn="1"/>
        </p:nvSpPr>
        <p:spPr>
          <a:xfrm>
            <a:off x="-4" y="3262184"/>
            <a:ext cx="12192000" cy="35958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DCA49887-8F4B-1685-7ADF-FB116AC65E65}"/>
              </a:ext>
            </a:extLst>
          </p:cNvPr>
          <p:cNvSpPr/>
          <p:nvPr userDrawn="1"/>
        </p:nvSpPr>
        <p:spPr>
          <a:xfrm flipH="1" flipV="1">
            <a:off x="-2" y="3262180"/>
            <a:ext cx="12191998" cy="3595817"/>
          </a:xfrm>
          <a:custGeom>
            <a:avLst/>
            <a:gdLst>
              <a:gd name="connsiteX0" fmla="*/ 0 w 12192000"/>
              <a:gd name="connsiteY0" fmla="*/ 2546945 h 2546945"/>
              <a:gd name="connsiteX1" fmla="*/ 0 w 12192000"/>
              <a:gd name="connsiteY1" fmla="*/ 0 h 2546945"/>
              <a:gd name="connsiteX2" fmla="*/ 12192000 w 12192000"/>
              <a:gd name="connsiteY2" fmla="*/ 2546945 h 2546945"/>
              <a:gd name="connsiteX3" fmla="*/ 0 w 12192000"/>
              <a:gd name="connsiteY3" fmla="*/ 2546945 h 2546945"/>
              <a:gd name="connsiteX0" fmla="*/ 0 w 12192000"/>
              <a:gd name="connsiteY0" fmla="*/ 2546945 h 2546945"/>
              <a:gd name="connsiteX1" fmla="*/ 0 w 12192000"/>
              <a:gd name="connsiteY1" fmla="*/ 0 h 2546945"/>
              <a:gd name="connsiteX2" fmla="*/ 2733261 w 12192000"/>
              <a:gd name="connsiteY2" fmla="*/ 591085 h 2546945"/>
              <a:gd name="connsiteX3" fmla="*/ 12192000 w 12192000"/>
              <a:gd name="connsiteY3" fmla="*/ 2546945 h 2546945"/>
              <a:gd name="connsiteX4" fmla="*/ 0 w 12192000"/>
              <a:gd name="connsiteY4" fmla="*/ 2546945 h 2546945"/>
              <a:gd name="connsiteX0" fmla="*/ 0 w 12205252"/>
              <a:gd name="connsiteY0" fmla="*/ 3595817 h 3595817"/>
              <a:gd name="connsiteX1" fmla="*/ 0 w 12205252"/>
              <a:gd name="connsiteY1" fmla="*/ 104887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61540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376863 h 3595817"/>
              <a:gd name="connsiteX2" fmla="*/ 12205252 w 12205252"/>
              <a:gd name="connsiteY2" fmla="*/ 0 h 3595817"/>
              <a:gd name="connsiteX3" fmla="*/ 12192000 w 12205252"/>
              <a:gd name="connsiteY3" fmla="*/ 3595817 h 3595817"/>
              <a:gd name="connsiteX4" fmla="*/ 0 w 12205252"/>
              <a:gd name="connsiteY4" fmla="*/ 3595817 h 359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252" h="3595817">
                <a:moveTo>
                  <a:pt x="0" y="3595817"/>
                </a:moveTo>
                <a:lnTo>
                  <a:pt x="0" y="1376863"/>
                </a:lnTo>
                <a:lnTo>
                  <a:pt x="12205252" y="0"/>
                </a:lnTo>
                <a:cubicBezTo>
                  <a:pt x="12200835" y="1198606"/>
                  <a:pt x="12196417" y="2397211"/>
                  <a:pt x="12192000" y="3595817"/>
                </a:cubicBezTo>
                <a:lnTo>
                  <a:pt x="0" y="3595817"/>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ight Triangle 4">
            <a:extLst>
              <a:ext uri="{FF2B5EF4-FFF2-40B4-BE49-F238E27FC236}">
                <a16:creationId xmlns:a16="http://schemas.microsoft.com/office/drawing/2014/main" id="{84E17E95-2B6C-522F-B8DD-3C4453536B14}"/>
              </a:ext>
            </a:extLst>
          </p:cNvPr>
          <p:cNvSpPr/>
          <p:nvPr userDrawn="1"/>
        </p:nvSpPr>
        <p:spPr>
          <a:xfrm>
            <a:off x="0" y="5664993"/>
            <a:ext cx="5406887" cy="1204881"/>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 name="Picture 5">
            <a:extLst>
              <a:ext uri="{FF2B5EF4-FFF2-40B4-BE49-F238E27FC236}">
                <a16:creationId xmlns:a16="http://schemas.microsoft.com/office/drawing/2014/main" id="{D97C776B-66B9-D184-7B21-EF09C4BA2FB2}"/>
              </a:ext>
            </a:extLst>
          </p:cNvPr>
          <p:cNvPicPr>
            <a:picLocks noChangeAspect="1"/>
          </p:cNvPicPr>
          <p:nvPr userDrawn="1"/>
        </p:nvPicPr>
        <p:blipFill>
          <a:blip r:embed="rId2"/>
          <a:stretch>
            <a:fillRect/>
          </a:stretch>
        </p:blipFill>
        <p:spPr>
          <a:xfrm>
            <a:off x="9205782" y="6096966"/>
            <a:ext cx="2487461" cy="575701"/>
          </a:xfrm>
          <a:prstGeom prst="rect">
            <a:avLst/>
          </a:prstGeom>
        </p:spPr>
      </p:pic>
      <p:sp>
        <p:nvSpPr>
          <p:cNvPr id="8" name="Picture Placeholder 2">
            <a:extLst>
              <a:ext uri="{FF2B5EF4-FFF2-40B4-BE49-F238E27FC236}">
                <a16:creationId xmlns:a16="http://schemas.microsoft.com/office/drawing/2014/main" id="{69B8F9AA-140A-2F6F-0E63-2B9F11868D5E}"/>
              </a:ext>
            </a:extLst>
          </p:cNvPr>
          <p:cNvSpPr>
            <a:spLocks noGrp="1"/>
          </p:cNvSpPr>
          <p:nvPr>
            <p:ph type="pic" sz="quarter" idx="11" hasCustomPrompt="1"/>
          </p:nvPr>
        </p:nvSpPr>
        <p:spPr>
          <a:xfrm>
            <a:off x="0" y="0"/>
            <a:ext cx="12192000" cy="3249613"/>
          </a:xfrm>
          <a:prstGeom prst="rect">
            <a:avLst/>
          </a:prstGeom>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an image</a:t>
            </a:r>
          </a:p>
        </p:txBody>
      </p:sp>
      <p:sp>
        <p:nvSpPr>
          <p:cNvPr id="9" name="Title 8">
            <a:extLst>
              <a:ext uri="{FF2B5EF4-FFF2-40B4-BE49-F238E27FC236}">
                <a16:creationId xmlns:a16="http://schemas.microsoft.com/office/drawing/2014/main" id="{0B66A31B-EB4D-5F5F-7CD2-D341351FC2E3}"/>
              </a:ext>
            </a:extLst>
          </p:cNvPr>
          <p:cNvSpPr>
            <a:spLocks noGrp="1"/>
          </p:cNvSpPr>
          <p:nvPr>
            <p:ph type="title" hasCustomPrompt="1"/>
          </p:nvPr>
        </p:nvSpPr>
        <p:spPr>
          <a:xfrm>
            <a:off x="640080" y="3868942"/>
            <a:ext cx="8737776" cy="827300"/>
          </a:xfrm>
          <a:prstGeom prst="rect">
            <a:avLst/>
          </a:prstGeom>
        </p:spPr>
        <p:txBody>
          <a:bodyPr lIns="0" tIns="0" rIns="0" bIns="0"/>
          <a:lstStyle>
            <a:lvl1pPr>
              <a:defRPr sz="6000" b="0">
                <a:solidFill>
                  <a:schemeClr val="bg1"/>
                </a:solidFill>
                <a:latin typeface="Rockwell" panose="02060603020205020403" pitchFamily="18" charset="77"/>
              </a:defRPr>
            </a:lvl1pPr>
          </a:lstStyle>
          <a:p>
            <a:pPr lvl="0"/>
            <a:r>
              <a:rPr lang="en-US" dirty="0"/>
              <a:t>Section Title Level 1</a:t>
            </a:r>
          </a:p>
        </p:txBody>
      </p:sp>
      <p:pic>
        <p:nvPicPr>
          <p:cNvPr id="2" name="Picture 1">
            <a:extLst>
              <a:ext uri="{FF2B5EF4-FFF2-40B4-BE49-F238E27FC236}">
                <a16:creationId xmlns:a16="http://schemas.microsoft.com/office/drawing/2014/main" id="{2D6D1C62-0097-70F3-B05C-4D2A2DBD76E1}"/>
              </a:ext>
            </a:extLst>
          </p:cNvPr>
          <p:cNvPicPr>
            <a:picLocks noChangeAspect="1"/>
          </p:cNvPicPr>
          <p:nvPr userDrawn="1"/>
        </p:nvPicPr>
        <p:blipFill>
          <a:blip r:embed="rId3"/>
          <a:stretch>
            <a:fillRect/>
          </a:stretch>
        </p:blipFill>
        <p:spPr>
          <a:xfrm>
            <a:off x="7354954" y="6137377"/>
            <a:ext cx="1529533" cy="545228"/>
          </a:xfrm>
          <a:prstGeom prst="rect">
            <a:avLst/>
          </a:prstGeom>
        </p:spPr>
      </p:pic>
    </p:spTree>
    <p:extLst>
      <p:ext uri="{BB962C8B-B14F-4D97-AF65-F5344CB8AC3E}">
        <p14:creationId xmlns:p14="http://schemas.microsoft.com/office/powerpoint/2010/main" val="62922203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Level 2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B41ADC-8DB0-A939-D92C-35A7FCFCD61B}"/>
              </a:ext>
            </a:extLst>
          </p:cNvPr>
          <p:cNvSpPr/>
          <p:nvPr userDrawn="1"/>
        </p:nvSpPr>
        <p:spPr>
          <a:xfrm>
            <a:off x="0" y="3262184"/>
            <a:ext cx="12192000" cy="35958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3">
            <a:extLst>
              <a:ext uri="{FF2B5EF4-FFF2-40B4-BE49-F238E27FC236}">
                <a16:creationId xmlns:a16="http://schemas.microsoft.com/office/drawing/2014/main" id="{1576AD3B-F905-714E-AD11-ABB19330A5B8}"/>
              </a:ext>
            </a:extLst>
          </p:cNvPr>
          <p:cNvSpPr/>
          <p:nvPr userDrawn="1"/>
        </p:nvSpPr>
        <p:spPr>
          <a:xfrm flipH="1" flipV="1">
            <a:off x="-2" y="3262180"/>
            <a:ext cx="12191998" cy="3595817"/>
          </a:xfrm>
          <a:custGeom>
            <a:avLst/>
            <a:gdLst>
              <a:gd name="connsiteX0" fmla="*/ 0 w 12192000"/>
              <a:gd name="connsiteY0" fmla="*/ 2546945 h 2546945"/>
              <a:gd name="connsiteX1" fmla="*/ 0 w 12192000"/>
              <a:gd name="connsiteY1" fmla="*/ 0 h 2546945"/>
              <a:gd name="connsiteX2" fmla="*/ 12192000 w 12192000"/>
              <a:gd name="connsiteY2" fmla="*/ 2546945 h 2546945"/>
              <a:gd name="connsiteX3" fmla="*/ 0 w 12192000"/>
              <a:gd name="connsiteY3" fmla="*/ 2546945 h 2546945"/>
              <a:gd name="connsiteX0" fmla="*/ 0 w 12192000"/>
              <a:gd name="connsiteY0" fmla="*/ 2546945 h 2546945"/>
              <a:gd name="connsiteX1" fmla="*/ 0 w 12192000"/>
              <a:gd name="connsiteY1" fmla="*/ 0 h 2546945"/>
              <a:gd name="connsiteX2" fmla="*/ 2733261 w 12192000"/>
              <a:gd name="connsiteY2" fmla="*/ 591085 h 2546945"/>
              <a:gd name="connsiteX3" fmla="*/ 12192000 w 12192000"/>
              <a:gd name="connsiteY3" fmla="*/ 2546945 h 2546945"/>
              <a:gd name="connsiteX4" fmla="*/ 0 w 12192000"/>
              <a:gd name="connsiteY4" fmla="*/ 2546945 h 2546945"/>
              <a:gd name="connsiteX0" fmla="*/ 0 w 12205252"/>
              <a:gd name="connsiteY0" fmla="*/ 3595817 h 3595817"/>
              <a:gd name="connsiteX1" fmla="*/ 0 w 12205252"/>
              <a:gd name="connsiteY1" fmla="*/ 104887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61540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376863 h 3595817"/>
              <a:gd name="connsiteX2" fmla="*/ 12205252 w 12205252"/>
              <a:gd name="connsiteY2" fmla="*/ 0 h 3595817"/>
              <a:gd name="connsiteX3" fmla="*/ 12192000 w 12205252"/>
              <a:gd name="connsiteY3" fmla="*/ 3595817 h 3595817"/>
              <a:gd name="connsiteX4" fmla="*/ 0 w 12205252"/>
              <a:gd name="connsiteY4" fmla="*/ 3595817 h 359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252" h="3595817">
                <a:moveTo>
                  <a:pt x="0" y="3595817"/>
                </a:moveTo>
                <a:lnTo>
                  <a:pt x="0" y="1376863"/>
                </a:lnTo>
                <a:lnTo>
                  <a:pt x="12205252" y="0"/>
                </a:lnTo>
                <a:cubicBezTo>
                  <a:pt x="12200835" y="1198606"/>
                  <a:pt x="12196417" y="2397211"/>
                  <a:pt x="12192000" y="3595817"/>
                </a:cubicBezTo>
                <a:lnTo>
                  <a:pt x="0" y="3595817"/>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ight Triangle 10">
            <a:extLst>
              <a:ext uri="{FF2B5EF4-FFF2-40B4-BE49-F238E27FC236}">
                <a16:creationId xmlns:a16="http://schemas.microsoft.com/office/drawing/2014/main" id="{B8D7E35B-6247-8B40-6903-817336AD26C7}"/>
              </a:ext>
            </a:extLst>
          </p:cNvPr>
          <p:cNvSpPr/>
          <p:nvPr userDrawn="1"/>
        </p:nvSpPr>
        <p:spPr>
          <a:xfrm>
            <a:off x="0" y="5664993"/>
            <a:ext cx="5406887" cy="1204881"/>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 name="Picture 5">
            <a:extLst>
              <a:ext uri="{FF2B5EF4-FFF2-40B4-BE49-F238E27FC236}">
                <a16:creationId xmlns:a16="http://schemas.microsoft.com/office/drawing/2014/main" id="{D97C776B-66B9-D184-7B21-EF09C4BA2FB2}"/>
              </a:ext>
            </a:extLst>
          </p:cNvPr>
          <p:cNvPicPr>
            <a:picLocks noChangeAspect="1"/>
          </p:cNvPicPr>
          <p:nvPr userDrawn="1"/>
        </p:nvPicPr>
        <p:blipFill>
          <a:blip r:embed="rId2"/>
          <a:stretch>
            <a:fillRect/>
          </a:stretch>
        </p:blipFill>
        <p:spPr>
          <a:xfrm>
            <a:off x="9205782" y="6096966"/>
            <a:ext cx="2487461" cy="575701"/>
          </a:xfrm>
          <a:prstGeom prst="rect">
            <a:avLst/>
          </a:prstGeom>
        </p:spPr>
      </p:pic>
      <p:sp>
        <p:nvSpPr>
          <p:cNvPr id="8" name="Picture Placeholder 2">
            <a:extLst>
              <a:ext uri="{FF2B5EF4-FFF2-40B4-BE49-F238E27FC236}">
                <a16:creationId xmlns:a16="http://schemas.microsoft.com/office/drawing/2014/main" id="{69B8F9AA-140A-2F6F-0E63-2B9F11868D5E}"/>
              </a:ext>
            </a:extLst>
          </p:cNvPr>
          <p:cNvSpPr>
            <a:spLocks noGrp="1"/>
          </p:cNvSpPr>
          <p:nvPr>
            <p:ph type="pic" sz="quarter" idx="11" hasCustomPrompt="1"/>
          </p:nvPr>
        </p:nvSpPr>
        <p:spPr>
          <a:xfrm>
            <a:off x="0" y="0"/>
            <a:ext cx="12192000" cy="3249613"/>
          </a:xfrm>
          <a:prstGeom prst="rect">
            <a:avLst/>
          </a:prstGeom>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an image</a:t>
            </a:r>
          </a:p>
        </p:txBody>
      </p:sp>
      <p:sp>
        <p:nvSpPr>
          <p:cNvPr id="9" name="Title 8">
            <a:extLst>
              <a:ext uri="{FF2B5EF4-FFF2-40B4-BE49-F238E27FC236}">
                <a16:creationId xmlns:a16="http://schemas.microsoft.com/office/drawing/2014/main" id="{0B66A31B-EB4D-5F5F-7CD2-D341351FC2E3}"/>
              </a:ext>
            </a:extLst>
          </p:cNvPr>
          <p:cNvSpPr>
            <a:spLocks noGrp="1"/>
          </p:cNvSpPr>
          <p:nvPr>
            <p:ph type="title" hasCustomPrompt="1"/>
          </p:nvPr>
        </p:nvSpPr>
        <p:spPr>
          <a:xfrm>
            <a:off x="640080" y="3868942"/>
            <a:ext cx="8737776" cy="827300"/>
          </a:xfrm>
          <a:prstGeom prst="rect">
            <a:avLst/>
          </a:prstGeom>
        </p:spPr>
        <p:txBody>
          <a:bodyPr lIns="0" tIns="0" rIns="0" bIns="0"/>
          <a:lstStyle>
            <a:lvl1pPr>
              <a:defRPr sz="6000" b="0">
                <a:solidFill>
                  <a:schemeClr val="bg1"/>
                </a:solidFill>
                <a:latin typeface="Rockwell" panose="02060603020205020403" pitchFamily="18" charset="77"/>
                <a:ea typeface="Roboto" panose="02000000000000000000" pitchFamily="2" charset="0"/>
              </a:defRPr>
            </a:lvl1pPr>
          </a:lstStyle>
          <a:p>
            <a:pPr lvl="0"/>
            <a:r>
              <a:rPr lang="en-US" dirty="0"/>
              <a:t>Section Title Level 1</a:t>
            </a:r>
          </a:p>
        </p:txBody>
      </p:sp>
      <p:sp>
        <p:nvSpPr>
          <p:cNvPr id="2" name="Section subhead placeholder">
            <a:extLst>
              <a:ext uri="{FF2B5EF4-FFF2-40B4-BE49-F238E27FC236}">
                <a16:creationId xmlns:a16="http://schemas.microsoft.com/office/drawing/2014/main" id="{EC8A7EF8-744F-2CC7-E32C-AE6CBD71D4E5}"/>
              </a:ext>
            </a:extLst>
          </p:cNvPr>
          <p:cNvSpPr>
            <a:spLocks noGrp="1"/>
          </p:cNvSpPr>
          <p:nvPr>
            <p:ph type="body" sz="quarter" idx="12" hasCustomPrompt="1"/>
          </p:nvPr>
        </p:nvSpPr>
        <p:spPr>
          <a:xfrm>
            <a:off x="640080" y="4881573"/>
            <a:ext cx="8737776" cy="827300"/>
          </a:xfrm>
          <a:prstGeom prst="rect">
            <a:avLst/>
          </a:prstGeom>
        </p:spPr>
        <p:txBody>
          <a:bodyPr lIns="0" tIns="0" rIns="0" bIns="0"/>
          <a:lstStyle>
            <a:lvl1pPr marL="0" indent="0">
              <a:buNone/>
              <a:defRPr sz="4800" b="0" i="0">
                <a:solidFill>
                  <a:schemeClr val="bg1"/>
                </a:solidFill>
                <a:latin typeface="Rockwell" panose="02060603020205020403" pitchFamily="18" charset="77"/>
              </a:defRPr>
            </a:lvl1pPr>
          </a:lstStyle>
          <a:p>
            <a:pPr lvl="0"/>
            <a:r>
              <a:rPr lang="en-US" dirty="0"/>
              <a:t>Section Subhead</a:t>
            </a:r>
          </a:p>
        </p:txBody>
      </p:sp>
      <p:pic>
        <p:nvPicPr>
          <p:cNvPr id="3" name="Picture 2">
            <a:extLst>
              <a:ext uri="{FF2B5EF4-FFF2-40B4-BE49-F238E27FC236}">
                <a16:creationId xmlns:a16="http://schemas.microsoft.com/office/drawing/2014/main" id="{30C8AB4A-08A7-9776-2833-772D94E86965}"/>
              </a:ext>
            </a:extLst>
          </p:cNvPr>
          <p:cNvPicPr>
            <a:picLocks noChangeAspect="1"/>
          </p:cNvPicPr>
          <p:nvPr userDrawn="1"/>
        </p:nvPicPr>
        <p:blipFill>
          <a:blip r:embed="rId3"/>
          <a:stretch>
            <a:fillRect/>
          </a:stretch>
        </p:blipFill>
        <p:spPr>
          <a:xfrm>
            <a:off x="7354954" y="6137377"/>
            <a:ext cx="1529533" cy="545228"/>
          </a:xfrm>
          <a:prstGeom prst="rect">
            <a:avLst/>
          </a:prstGeom>
        </p:spPr>
      </p:pic>
    </p:spTree>
    <p:extLst>
      <p:ext uri="{BB962C8B-B14F-4D97-AF65-F5344CB8AC3E}">
        <p14:creationId xmlns:p14="http://schemas.microsoft.com/office/powerpoint/2010/main" val="237842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Level 1 + Image Horizontal">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96D706-C7BE-F728-7F32-95BF5300A81A}"/>
              </a:ext>
            </a:extLst>
          </p:cNvPr>
          <p:cNvSpPr/>
          <p:nvPr userDrawn="1"/>
        </p:nvSpPr>
        <p:spPr>
          <a:xfrm>
            <a:off x="-4"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DCA49887-8F4B-1685-7ADF-FB116AC65E65}"/>
              </a:ext>
            </a:extLst>
          </p:cNvPr>
          <p:cNvSpPr/>
          <p:nvPr userDrawn="1"/>
        </p:nvSpPr>
        <p:spPr>
          <a:xfrm flipH="1" flipV="1">
            <a:off x="0" y="-11874"/>
            <a:ext cx="6271258" cy="6869871"/>
          </a:xfrm>
          <a:custGeom>
            <a:avLst/>
            <a:gdLst>
              <a:gd name="connsiteX0" fmla="*/ 0 w 12192000"/>
              <a:gd name="connsiteY0" fmla="*/ 2546945 h 2546945"/>
              <a:gd name="connsiteX1" fmla="*/ 0 w 12192000"/>
              <a:gd name="connsiteY1" fmla="*/ 0 h 2546945"/>
              <a:gd name="connsiteX2" fmla="*/ 12192000 w 12192000"/>
              <a:gd name="connsiteY2" fmla="*/ 2546945 h 2546945"/>
              <a:gd name="connsiteX3" fmla="*/ 0 w 12192000"/>
              <a:gd name="connsiteY3" fmla="*/ 2546945 h 2546945"/>
              <a:gd name="connsiteX0" fmla="*/ 0 w 12192000"/>
              <a:gd name="connsiteY0" fmla="*/ 2546945 h 2546945"/>
              <a:gd name="connsiteX1" fmla="*/ 0 w 12192000"/>
              <a:gd name="connsiteY1" fmla="*/ 0 h 2546945"/>
              <a:gd name="connsiteX2" fmla="*/ 2733261 w 12192000"/>
              <a:gd name="connsiteY2" fmla="*/ 591085 h 2546945"/>
              <a:gd name="connsiteX3" fmla="*/ 12192000 w 12192000"/>
              <a:gd name="connsiteY3" fmla="*/ 2546945 h 2546945"/>
              <a:gd name="connsiteX4" fmla="*/ 0 w 12192000"/>
              <a:gd name="connsiteY4" fmla="*/ 2546945 h 2546945"/>
              <a:gd name="connsiteX0" fmla="*/ 0 w 12205252"/>
              <a:gd name="connsiteY0" fmla="*/ 3595817 h 3595817"/>
              <a:gd name="connsiteX1" fmla="*/ 0 w 12205252"/>
              <a:gd name="connsiteY1" fmla="*/ 104887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61540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376863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5938619 w 12205252"/>
              <a:gd name="connsiteY1" fmla="*/ 691063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6266633"/>
              <a:gd name="connsiteY0" fmla="*/ 6830507 h 6830507"/>
              <a:gd name="connsiteX1" fmla="*/ 0 w 6266633"/>
              <a:gd name="connsiteY1" fmla="*/ 691063 h 6830507"/>
              <a:gd name="connsiteX2" fmla="*/ 6266633 w 6266633"/>
              <a:gd name="connsiteY2" fmla="*/ 0 h 6830507"/>
              <a:gd name="connsiteX3" fmla="*/ 6253381 w 6266633"/>
              <a:gd name="connsiteY3" fmla="*/ 3595817 h 6830507"/>
              <a:gd name="connsiteX4" fmla="*/ 0 w 6266633"/>
              <a:gd name="connsiteY4" fmla="*/ 6830507 h 6830507"/>
              <a:gd name="connsiteX0" fmla="*/ 0 w 6266633"/>
              <a:gd name="connsiteY0" fmla="*/ 3595817 h 3595817"/>
              <a:gd name="connsiteX1" fmla="*/ 0 w 6266633"/>
              <a:gd name="connsiteY1" fmla="*/ 691063 h 3595817"/>
              <a:gd name="connsiteX2" fmla="*/ 6266633 w 6266633"/>
              <a:gd name="connsiteY2" fmla="*/ 0 h 3595817"/>
              <a:gd name="connsiteX3" fmla="*/ 6253381 w 6266633"/>
              <a:gd name="connsiteY3" fmla="*/ 3595817 h 3595817"/>
              <a:gd name="connsiteX4" fmla="*/ 0 w 6266633"/>
              <a:gd name="connsiteY4" fmla="*/ 3595817 h 3595817"/>
              <a:gd name="connsiteX0" fmla="*/ 0 w 6266633"/>
              <a:gd name="connsiteY0" fmla="*/ 3595817 h 3595817"/>
              <a:gd name="connsiteX1" fmla="*/ 0 w 6266633"/>
              <a:gd name="connsiteY1" fmla="*/ 350051 h 3595817"/>
              <a:gd name="connsiteX2" fmla="*/ 6266633 w 6266633"/>
              <a:gd name="connsiteY2" fmla="*/ 0 h 3595817"/>
              <a:gd name="connsiteX3" fmla="*/ 6253381 w 6266633"/>
              <a:gd name="connsiteY3" fmla="*/ 3595817 h 3595817"/>
              <a:gd name="connsiteX4" fmla="*/ 0 w 6266633"/>
              <a:gd name="connsiteY4" fmla="*/ 3595817 h 3595817"/>
              <a:gd name="connsiteX0" fmla="*/ 11442 w 6278075"/>
              <a:gd name="connsiteY0" fmla="*/ 3595817 h 3595817"/>
              <a:gd name="connsiteX1" fmla="*/ 0 w 6278075"/>
              <a:gd name="connsiteY1" fmla="*/ 362017 h 3595817"/>
              <a:gd name="connsiteX2" fmla="*/ 6278075 w 6278075"/>
              <a:gd name="connsiteY2" fmla="*/ 0 h 3595817"/>
              <a:gd name="connsiteX3" fmla="*/ 6264823 w 6278075"/>
              <a:gd name="connsiteY3" fmla="*/ 3595817 h 3595817"/>
              <a:gd name="connsiteX4" fmla="*/ 11442 w 6278075"/>
              <a:gd name="connsiteY4" fmla="*/ 3595817 h 3595817"/>
              <a:gd name="connsiteX0" fmla="*/ 0 w 6278075"/>
              <a:gd name="connsiteY0" fmla="*/ 3571886 h 3595817"/>
              <a:gd name="connsiteX1" fmla="*/ 0 w 6278075"/>
              <a:gd name="connsiteY1" fmla="*/ 362017 h 3595817"/>
              <a:gd name="connsiteX2" fmla="*/ 6278075 w 6278075"/>
              <a:gd name="connsiteY2" fmla="*/ 0 h 3595817"/>
              <a:gd name="connsiteX3" fmla="*/ 6264823 w 6278075"/>
              <a:gd name="connsiteY3" fmla="*/ 3595817 h 3595817"/>
              <a:gd name="connsiteX4" fmla="*/ 0 w 6278075"/>
              <a:gd name="connsiteY4" fmla="*/ 3571886 h 359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075" h="3595817">
                <a:moveTo>
                  <a:pt x="0" y="3571886"/>
                </a:moveTo>
                <a:lnTo>
                  <a:pt x="0" y="362017"/>
                </a:lnTo>
                <a:lnTo>
                  <a:pt x="6278075" y="0"/>
                </a:lnTo>
                <a:cubicBezTo>
                  <a:pt x="6273658" y="1198606"/>
                  <a:pt x="6269240" y="2397211"/>
                  <a:pt x="6264823" y="3595817"/>
                </a:cubicBezTo>
                <a:lnTo>
                  <a:pt x="0" y="3571886"/>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ight Triangle 4">
            <a:extLst>
              <a:ext uri="{FF2B5EF4-FFF2-40B4-BE49-F238E27FC236}">
                <a16:creationId xmlns:a16="http://schemas.microsoft.com/office/drawing/2014/main" id="{84E17E95-2B6C-522F-B8DD-3C4453536B14}"/>
              </a:ext>
            </a:extLst>
          </p:cNvPr>
          <p:cNvSpPr/>
          <p:nvPr userDrawn="1"/>
        </p:nvSpPr>
        <p:spPr>
          <a:xfrm>
            <a:off x="0" y="5664993"/>
            <a:ext cx="5406887" cy="1204881"/>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 name="Picture 5">
            <a:extLst>
              <a:ext uri="{FF2B5EF4-FFF2-40B4-BE49-F238E27FC236}">
                <a16:creationId xmlns:a16="http://schemas.microsoft.com/office/drawing/2014/main" id="{D97C776B-66B9-D184-7B21-EF09C4BA2FB2}"/>
              </a:ext>
            </a:extLst>
          </p:cNvPr>
          <p:cNvPicPr>
            <a:picLocks noChangeAspect="1"/>
          </p:cNvPicPr>
          <p:nvPr userDrawn="1"/>
        </p:nvPicPr>
        <p:blipFill>
          <a:blip r:embed="rId2"/>
          <a:stretch>
            <a:fillRect/>
          </a:stretch>
        </p:blipFill>
        <p:spPr>
          <a:xfrm>
            <a:off x="9205782" y="6096966"/>
            <a:ext cx="2487461" cy="575701"/>
          </a:xfrm>
          <a:prstGeom prst="rect">
            <a:avLst/>
          </a:prstGeom>
        </p:spPr>
      </p:pic>
      <p:sp>
        <p:nvSpPr>
          <p:cNvPr id="9" name="Title 8">
            <a:extLst>
              <a:ext uri="{FF2B5EF4-FFF2-40B4-BE49-F238E27FC236}">
                <a16:creationId xmlns:a16="http://schemas.microsoft.com/office/drawing/2014/main" id="{0B66A31B-EB4D-5F5F-7CD2-D341351FC2E3}"/>
              </a:ext>
            </a:extLst>
          </p:cNvPr>
          <p:cNvSpPr>
            <a:spLocks noGrp="1"/>
          </p:cNvSpPr>
          <p:nvPr>
            <p:ph type="title" hasCustomPrompt="1"/>
          </p:nvPr>
        </p:nvSpPr>
        <p:spPr>
          <a:xfrm>
            <a:off x="468002" y="503675"/>
            <a:ext cx="5627994" cy="1842533"/>
          </a:xfrm>
          <a:prstGeom prst="rect">
            <a:avLst/>
          </a:prstGeom>
        </p:spPr>
        <p:txBody>
          <a:bodyPr/>
          <a:lstStyle>
            <a:lvl1pPr>
              <a:defRPr sz="6000" b="0">
                <a:solidFill>
                  <a:schemeClr val="bg1"/>
                </a:solidFill>
                <a:latin typeface="Rockwell" panose="02060603020205020403" pitchFamily="18" charset="77"/>
              </a:defRPr>
            </a:lvl1pPr>
          </a:lstStyle>
          <a:p>
            <a:pPr lvl="0"/>
            <a:r>
              <a:rPr lang="en-US" dirty="0"/>
              <a:t>Section Title Level 1</a:t>
            </a:r>
          </a:p>
        </p:txBody>
      </p:sp>
      <p:sp>
        <p:nvSpPr>
          <p:cNvPr id="8" name="Picture Placeholder 2">
            <a:extLst>
              <a:ext uri="{FF2B5EF4-FFF2-40B4-BE49-F238E27FC236}">
                <a16:creationId xmlns:a16="http://schemas.microsoft.com/office/drawing/2014/main" id="{69B8F9AA-140A-2F6F-0E63-2B9F11868D5E}"/>
              </a:ext>
            </a:extLst>
          </p:cNvPr>
          <p:cNvSpPr>
            <a:spLocks noGrp="1"/>
          </p:cNvSpPr>
          <p:nvPr>
            <p:ph type="pic" sz="quarter" idx="11" hasCustomPrompt="1"/>
          </p:nvPr>
        </p:nvSpPr>
        <p:spPr>
          <a:xfrm>
            <a:off x="6248400" y="0"/>
            <a:ext cx="5955389" cy="6172200"/>
          </a:xfrm>
          <a:custGeom>
            <a:avLst/>
            <a:gdLst>
              <a:gd name="connsiteX0" fmla="*/ 0 w 5928360"/>
              <a:gd name="connsiteY0" fmla="*/ 0 h 6183630"/>
              <a:gd name="connsiteX1" fmla="*/ 5928360 w 5928360"/>
              <a:gd name="connsiteY1" fmla="*/ 0 h 6183630"/>
              <a:gd name="connsiteX2" fmla="*/ 5928360 w 5928360"/>
              <a:gd name="connsiteY2" fmla="*/ 6183630 h 6183630"/>
              <a:gd name="connsiteX3" fmla="*/ 0 w 5928360"/>
              <a:gd name="connsiteY3" fmla="*/ 6183630 h 6183630"/>
              <a:gd name="connsiteX4" fmla="*/ 0 w 5928360"/>
              <a:gd name="connsiteY4" fmla="*/ 0 h 6183630"/>
              <a:gd name="connsiteX0" fmla="*/ 0 w 5928360"/>
              <a:gd name="connsiteY0" fmla="*/ 0 h 6183630"/>
              <a:gd name="connsiteX1" fmla="*/ 5928360 w 5928360"/>
              <a:gd name="connsiteY1" fmla="*/ 0 h 6183630"/>
              <a:gd name="connsiteX2" fmla="*/ 5928360 w 5928360"/>
              <a:gd name="connsiteY2" fmla="*/ 6183630 h 6183630"/>
              <a:gd name="connsiteX3" fmla="*/ 0 w 5928360"/>
              <a:gd name="connsiteY3" fmla="*/ 6149340 h 6183630"/>
              <a:gd name="connsiteX4" fmla="*/ 0 w 5928360"/>
              <a:gd name="connsiteY4" fmla="*/ 0 h 6183630"/>
              <a:gd name="connsiteX0" fmla="*/ 0 w 5939790"/>
              <a:gd name="connsiteY0" fmla="*/ 0 h 6149340"/>
              <a:gd name="connsiteX1" fmla="*/ 5928360 w 5939790"/>
              <a:gd name="connsiteY1" fmla="*/ 0 h 6149340"/>
              <a:gd name="connsiteX2" fmla="*/ 5939790 w 5939790"/>
              <a:gd name="connsiteY2" fmla="*/ 5474970 h 6149340"/>
              <a:gd name="connsiteX3" fmla="*/ 0 w 5939790"/>
              <a:gd name="connsiteY3" fmla="*/ 6149340 h 6149340"/>
              <a:gd name="connsiteX4" fmla="*/ 0 w 5939790"/>
              <a:gd name="connsiteY4" fmla="*/ 0 h 6149340"/>
              <a:gd name="connsiteX0" fmla="*/ 0 w 5939790"/>
              <a:gd name="connsiteY0" fmla="*/ 0 h 6149340"/>
              <a:gd name="connsiteX1" fmla="*/ 5939790 w 5939790"/>
              <a:gd name="connsiteY1" fmla="*/ 34290 h 6149340"/>
              <a:gd name="connsiteX2" fmla="*/ 5939790 w 5939790"/>
              <a:gd name="connsiteY2" fmla="*/ 5474970 h 6149340"/>
              <a:gd name="connsiteX3" fmla="*/ 0 w 5939790"/>
              <a:gd name="connsiteY3" fmla="*/ 6149340 h 6149340"/>
              <a:gd name="connsiteX4" fmla="*/ 0 w 5939790"/>
              <a:gd name="connsiteY4" fmla="*/ 0 h 6149340"/>
              <a:gd name="connsiteX0" fmla="*/ 0 w 5939790"/>
              <a:gd name="connsiteY0" fmla="*/ 0 h 6149340"/>
              <a:gd name="connsiteX1" fmla="*/ 5928360 w 5939790"/>
              <a:gd name="connsiteY1" fmla="*/ 11430 h 6149340"/>
              <a:gd name="connsiteX2" fmla="*/ 5939790 w 5939790"/>
              <a:gd name="connsiteY2" fmla="*/ 5474970 h 6149340"/>
              <a:gd name="connsiteX3" fmla="*/ 0 w 5939790"/>
              <a:gd name="connsiteY3" fmla="*/ 6149340 h 6149340"/>
              <a:gd name="connsiteX4" fmla="*/ 0 w 5939790"/>
              <a:gd name="connsiteY4" fmla="*/ 0 h 6149340"/>
              <a:gd name="connsiteX0" fmla="*/ 0 w 5962650"/>
              <a:gd name="connsiteY0" fmla="*/ 0 h 6137910"/>
              <a:gd name="connsiteX1" fmla="*/ 5951220 w 5962650"/>
              <a:gd name="connsiteY1" fmla="*/ 0 h 6137910"/>
              <a:gd name="connsiteX2" fmla="*/ 5962650 w 5962650"/>
              <a:gd name="connsiteY2" fmla="*/ 5463540 h 6137910"/>
              <a:gd name="connsiteX3" fmla="*/ 22860 w 5962650"/>
              <a:gd name="connsiteY3" fmla="*/ 6137910 h 6137910"/>
              <a:gd name="connsiteX4" fmla="*/ 0 w 5962650"/>
              <a:gd name="connsiteY4" fmla="*/ 0 h 6137910"/>
              <a:gd name="connsiteX0" fmla="*/ 0 w 5996940"/>
              <a:gd name="connsiteY0" fmla="*/ 0 h 6137910"/>
              <a:gd name="connsiteX1" fmla="*/ 5996940 w 5996940"/>
              <a:gd name="connsiteY1" fmla="*/ 11430 h 6137910"/>
              <a:gd name="connsiteX2" fmla="*/ 5962650 w 5996940"/>
              <a:gd name="connsiteY2" fmla="*/ 5463540 h 6137910"/>
              <a:gd name="connsiteX3" fmla="*/ 22860 w 5996940"/>
              <a:gd name="connsiteY3" fmla="*/ 6137910 h 6137910"/>
              <a:gd name="connsiteX4" fmla="*/ 0 w 5996940"/>
              <a:gd name="connsiteY4" fmla="*/ 0 h 6137910"/>
              <a:gd name="connsiteX0" fmla="*/ 0 w 5996940"/>
              <a:gd name="connsiteY0" fmla="*/ 11430 h 6149340"/>
              <a:gd name="connsiteX1" fmla="*/ 5996940 w 5996940"/>
              <a:gd name="connsiteY1" fmla="*/ 0 h 6149340"/>
              <a:gd name="connsiteX2" fmla="*/ 5962650 w 5996940"/>
              <a:gd name="connsiteY2" fmla="*/ 5474970 h 6149340"/>
              <a:gd name="connsiteX3" fmla="*/ 22860 w 5996940"/>
              <a:gd name="connsiteY3" fmla="*/ 6149340 h 6149340"/>
              <a:gd name="connsiteX4" fmla="*/ 0 w 5996940"/>
              <a:gd name="connsiteY4" fmla="*/ 11430 h 6149340"/>
              <a:gd name="connsiteX0" fmla="*/ 0 w 5985510"/>
              <a:gd name="connsiteY0" fmla="*/ 0 h 6149340"/>
              <a:gd name="connsiteX1" fmla="*/ 5985510 w 5985510"/>
              <a:gd name="connsiteY1" fmla="*/ 0 h 6149340"/>
              <a:gd name="connsiteX2" fmla="*/ 5951220 w 5985510"/>
              <a:gd name="connsiteY2" fmla="*/ 5474970 h 6149340"/>
              <a:gd name="connsiteX3" fmla="*/ 11430 w 5985510"/>
              <a:gd name="connsiteY3" fmla="*/ 6149340 h 6149340"/>
              <a:gd name="connsiteX4" fmla="*/ 0 w 5985510"/>
              <a:gd name="connsiteY4" fmla="*/ 0 h 6149340"/>
              <a:gd name="connsiteX0" fmla="*/ 0 w 5985510"/>
              <a:gd name="connsiteY0" fmla="*/ 0 h 6149340"/>
              <a:gd name="connsiteX1" fmla="*/ 5985510 w 5985510"/>
              <a:gd name="connsiteY1" fmla="*/ 0 h 6149340"/>
              <a:gd name="connsiteX2" fmla="*/ 5974080 w 5985510"/>
              <a:gd name="connsiteY2" fmla="*/ 5474970 h 6149340"/>
              <a:gd name="connsiteX3" fmla="*/ 11430 w 5985510"/>
              <a:gd name="connsiteY3" fmla="*/ 6149340 h 6149340"/>
              <a:gd name="connsiteX4" fmla="*/ 0 w 5985510"/>
              <a:gd name="connsiteY4" fmla="*/ 0 h 6149340"/>
              <a:gd name="connsiteX0" fmla="*/ 23561 w 6009071"/>
              <a:gd name="connsiteY0" fmla="*/ 0 h 6137824"/>
              <a:gd name="connsiteX1" fmla="*/ 6009071 w 6009071"/>
              <a:gd name="connsiteY1" fmla="*/ 0 h 6137824"/>
              <a:gd name="connsiteX2" fmla="*/ 5997641 w 6009071"/>
              <a:gd name="connsiteY2" fmla="*/ 5474970 h 6137824"/>
              <a:gd name="connsiteX3" fmla="*/ 0 w 6009071"/>
              <a:gd name="connsiteY3" fmla="*/ 6137824 h 6137824"/>
              <a:gd name="connsiteX4" fmla="*/ 23561 w 6009071"/>
              <a:gd name="connsiteY4" fmla="*/ 0 h 6137824"/>
              <a:gd name="connsiteX0" fmla="*/ 2295 w 5987805"/>
              <a:gd name="connsiteY0" fmla="*/ 0 h 6137824"/>
              <a:gd name="connsiteX1" fmla="*/ 5987805 w 5987805"/>
              <a:gd name="connsiteY1" fmla="*/ 0 h 6137824"/>
              <a:gd name="connsiteX2" fmla="*/ 5976375 w 5987805"/>
              <a:gd name="connsiteY2" fmla="*/ 5474970 h 6137824"/>
              <a:gd name="connsiteX3" fmla="*/ 2061 w 5987805"/>
              <a:gd name="connsiteY3" fmla="*/ 6137824 h 6137824"/>
              <a:gd name="connsiteX4" fmla="*/ 2295 w 5987805"/>
              <a:gd name="connsiteY4" fmla="*/ 0 h 6137824"/>
              <a:gd name="connsiteX0" fmla="*/ 2295 w 5987805"/>
              <a:gd name="connsiteY0" fmla="*/ 0 h 6149340"/>
              <a:gd name="connsiteX1" fmla="*/ 5987805 w 5987805"/>
              <a:gd name="connsiteY1" fmla="*/ 0 h 6149340"/>
              <a:gd name="connsiteX2" fmla="*/ 5976375 w 5987805"/>
              <a:gd name="connsiteY2" fmla="*/ 5474970 h 6149340"/>
              <a:gd name="connsiteX3" fmla="*/ 2061 w 5987805"/>
              <a:gd name="connsiteY3" fmla="*/ 6149340 h 6149340"/>
              <a:gd name="connsiteX4" fmla="*/ 2295 w 5987805"/>
              <a:gd name="connsiteY4" fmla="*/ 0 h 6149340"/>
              <a:gd name="connsiteX0" fmla="*/ 2295 w 5999728"/>
              <a:gd name="connsiteY0" fmla="*/ 0 h 6149340"/>
              <a:gd name="connsiteX1" fmla="*/ 5987805 w 5999728"/>
              <a:gd name="connsiteY1" fmla="*/ 0 h 6149340"/>
              <a:gd name="connsiteX2" fmla="*/ 5999728 w 5999728"/>
              <a:gd name="connsiteY2" fmla="*/ 5479571 h 6149340"/>
              <a:gd name="connsiteX3" fmla="*/ 2061 w 5999728"/>
              <a:gd name="connsiteY3" fmla="*/ 6149340 h 6149340"/>
              <a:gd name="connsiteX4" fmla="*/ 2295 w 5999728"/>
              <a:gd name="connsiteY4" fmla="*/ 0 h 6149340"/>
              <a:gd name="connsiteX0" fmla="*/ 2295 w 5999728"/>
              <a:gd name="connsiteY0" fmla="*/ 0 h 6149340"/>
              <a:gd name="connsiteX1" fmla="*/ 5997146 w 5999728"/>
              <a:gd name="connsiteY1" fmla="*/ 0 h 6149340"/>
              <a:gd name="connsiteX2" fmla="*/ 5999728 w 5999728"/>
              <a:gd name="connsiteY2" fmla="*/ 5479571 h 6149340"/>
              <a:gd name="connsiteX3" fmla="*/ 2061 w 5999728"/>
              <a:gd name="connsiteY3" fmla="*/ 6149340 h 6149340"/>
              <a:gd name="connsiteX4" fmla="*/ 2295 w 5999728"/>
              <a:gd name="connsiteY4" fmla="*/ 0 h 6149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728" h="6149340">
                <a:moveTo>
                  <a:pt x="2295" y="0"/>
                </a:moveTo>
                <a:lnTo>
                  <a:pt x="5997146" y="0"/>
                </a:lnTo>
                <a:cubicBezTo>
                  <a:pt x="6001120" y="1826524"/>
                  <a:pt x="5995754" y="3653047"/>
                  <a:pt x="5999728" y="5479571"/>
                </a:cubicBezTo>
                <a:lnTo>
                  <a:pt x="2061" y="6149340"/>
                </a:lnTo>
                <a:cubicBezTo>
                  <a:pt x="9915" y="4103399"/>
                  <a:pt x="-5559" y="2045941"/>
                  <a:pt x="2295" y="0"/>
                </a:cubicBezTo>
                <a:close/>
              </a:path>
            </a:pathLst>
          </a:custGeom>
          <a:solidFill>
            <a:schemeClr val="bg1"/>
          </a:solidFill>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an image</a:t>
            </a:r>
          </a:p>
        </p:txBody>
      </p:sp>
      <p:pic>
        <p:nvPicPr>
          <p:cNvPr id="2" name="Picture 1">
            <a:extLst>
              <a:ext uri="{FF2B5EF4-FFF2-40B4-BE49-F238E27FC236}">
                <a16:creationId xmlns:a16="http://schemas.microsoft.com/office/drawing/2014/main" id="{C9A92162-BB2E-A7C4-84F9-96B6E05ECDEE}"/>
              </a:ext>
            </a:extLst>
          </p:cNvPr>
          <p:cNvPicPr>
            <a:picLocks noChangeAspect="1"/>
          </p:cNvPicPr>
          <p:nvPr userDrawn="1"/>
        </p:nvPicPr>
        <p:blipFill>
          <a:blip r:embed="rId3"/>
          <a:stretch>
            <a:fillRect/>
          </a:stretch>
        </p:blipFill>
        <p:spPr>
          <a:xfrm>
            <a:off x="7354954" y="6137377"/>
            <a:ext cx="1529533" cy="545228"/>
          </a:xfrm>
          <a:prstGeom prst="rect">
            <a:avLst/>
          </a:prstGeom>
        </p:spPr>
      </p:pic>
    </p:spTree>
    <p:extLst>
      <p:ext uri="{BB962C8B-B14F-4D97-AF65-F5344CB8AC3E}">
        <p14:creationId xmlns:p14="http://schemas.microsoft.com/office/powerpoint/2010/main" val="20085698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userDrawn="1">
          <p15:clr>
            <a:srgbClr val="FBAE40"/>
          </p15:clr>
        </p15:guide>
        <p15:guide id="2" pos="39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Level 2 + Image Horizontal">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96D706-C7BE-F728-7F32-95BF5300A81A}"/>
              </a:ext>
            </a:extLst>
          </p:cNvPr>
          <p:cNvSpPr/>
          <p:nvPr userDrawn="1"/>
        </p:nvSpPr>
        <p:spPr>
          <a:xfrm>
            <a:off x="-4"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DCA49887-8F4B-1685-7ADF-FB116AC65E65}"/>
              </a:ext>
            </a:extLst>
          </p:cNvPr>
          <p:cNvSpPr/>
          <p:nvPr userDrawn="1"/>
        </p:nvSpPr>
        <p:spPr>
          <a:xfrm flipH="1" flipV="1">
            <a:off x="0" y="-11874"/>
            <a:ext cx="6271258" cy="6869871"/>
          </a:xfrm>
          <a:custGeom>
            <a:avLst/>
            <a:gdLst>
              <a:gd name="connsiteX0" fmla="*/ 0 w 12192000"/>
              <a:gd name="connsiteY0" fmla="*/ 2546945 h 2546945"/>
              <a:gd name="connsiteX1" fmla="*/ 0 w 12192000"/>
              <a:gd name="connsiteY1" fmla="*/ 0 h 2546945"/>
              <a:gd name="connsiteX2" fmla="*/ 12192000 w 12192000"/>
              <a:gd name="connsiteY2" fmla="*/ 2546945 h 2546945"/>
              <a:gd name="connsiteX3" fmla="*/ 0 w 12192000"/>
              <a:gd name="connsiteY3" fmla="*/ 2546945 h 2546945"/>
              <a:gd name="connsiteX0" fmla="*/ 0 w 12192000"/>
              <a:gd name="connsiteY0" fmla="*/ 2546945 h 2546945"/>
              <a:gd name="connsiteX1" fmla="*/ 0 w 12192000"/>
              <a:gd name="connsiteY1" fmla="*/ 0 h 2546945"/>
              <a:gd name="connsiteX2" fmla="*/ 2733261 w 12192000"/>
              <a:gd name="connsiteY2" fmla="*/ 591085 h 2546945"/>
              <a:gd name="connsiteX3" fmla="*/ 12192000 w 12192000"/>
              <a:gd name="connsiteY3" fmla="*/ 2546945 h 2546945"/>
              <a:gd name="connsiteX4" fmla="*/ 0 w 12192000"/>
              <a:gd name="connsiteY4" fmla="*/ 2546945 h 2546945"/>
              <a:gd name="connsiteX0" fmla="*/ 0 w 12205252"/>
              <a:gd name="connsiteY0" fmla="*/ 3595817 h 3595817"/>
              <a:gd name="connsiteX1" fmla="*/ 0 w 12205252"/>
              <a:gd name="connsiteY1" fmla="*/ 104887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61540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376863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5938619 w 12205252"/>
              <a:gd name="connsiteY1" fmla="*/ 691063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6266633"/>
              <a:gd name="connsiteY0" fmla="*/ 6830507 h 6830507"/>
              <a:gd name="connsiteX1" fmla="*/ 0 w 6266633"/>
              <a:gd name="connsiteY1" fmla="*/ 691063 h 6830507"/>
              <a:gd name="connsiteX2" fmla="*/ 6266633 w 6266633"/>
              <a:gd name="connsiteY2" fmla="*/ 0 h 6830507"/>
              <a:gd name="connsiteX3" fmla="*/ 6253381 w 6266633"/>
              <a:gd name="connsiteY3" fmla="*/ 3595817 h 6830507"/>
              <a:gd name="connsiteX4" fmla="*/ 0 w 6266633"/>
              <a:gd name="connsiteY4" fmla="*/ 6830507 h 6830507"/>
              <a:gd name="connsiteX0" fmla="*/ 0 w 6266633"/>
              <a:gd name="connsiteY0" fmla="*/ 3595817 h 3595817"/>
              <a:gd name="connsiteX1" fmla="*/ 0 w 6266633"/>
              <a:gd name="connsiteY1" fmla="*/ 691063 h 3595817"/>
              <a:gd name="connsiteX2" fmla="*/ 6266633 w 6266633"/>
              <a:gd name="connsiteY2" fmla="*/ 0 h 3595817"/>
              <a:gd name="connsiteX3" fmla="*/ 6253381 w 6266633"/>
              <a:gd name="connsiteY3" fmla="*/ 3595817 h 3595817"/>
              <a:gd name="connsiteX4" fmla="*/ 0 w 6266633"/>
              <a:gd name="connsiteY4" fmla="*/ 3595817 h 3595817"/>
              <a:gd name="connsiteX0" fmla="*/ 0 w 6266633"/>
              <a:gd name="connsiteY0" fmla="*/ 3595817 h 3595817"/>
              <a:gd name="connsiteX1" fmla="*/ 0 w 6266633"/>
              <a:gd name="connsiteY1" fmla="*/ 350051 h 3595817"/>
              <a:gd name="connsiteX2" fmla="*/ 6266633 w 6266633"/>
              <a:gd name="connsiteY2" fmla="*/ 0 h 3595817"/>
              <a:gd name="connsiteX3" fmla="*/ 6253381 w 6266633"/>
              <a:gd name="connsiteY3" fmla="*/ 3595817 h 3595817"/>
              <a:gd name="connsiteX4" fmla="*/ 0 w 6266633"/>
              <a:gd name="connsiteY4" fmla="*/ 3595817 h 3595817"/>
              <a:gd name="connsiteX0" fmla="*/ 11442 w 6278075"/>
              <a:gd name="connsiteY0" fmla="*/ 3595817 h 3595817"/>
              <a:gd name="connsiteX1" fmla="*/ 0 w 6278075"/>
              <a:gd name="connsiteY1" fmla="*/ 362017 h 3595817"/>
              <a:gd name="connsiteX2" fmla="*/ 6278075 w 6278075"/>
              <a:gd name="connsiteY2" fmla="*/ 0 h 3595817"/>
              <a:gd name="connsiteX3" fmla="*/ 6264823 w 6278075"/>
              <a:gd name="connsiteY3" fmla="*/ 3595817 h 3595817"/>
              <a:gd name="connsiteX4" fmla="*/ 11442 w 6278075"/>
              <a:gd name="connsiteY4" fmla="*/ 3595817 h 3595817"/>
              <a:gd name="connsiteX0" fmla="*/ 0 w 6278075"/>
              <a:gd name="connsiteY0" fmla="*/ 3571886 h 3595817"/>
              <a:gd name="connsiteX1" fmla="*/ 0 w 6278075"/>
              <a:gd name="connsiteY1" fmla="*/ 362017 h 3595817"/>
              <a:gd name="connsiteX2" fmla="*/ 6278075 w 6278075"/>
              <a:gd name="connsiteY2" fmla="*/ 0 h 3595817"/>
              <a:gd name="connsiteX3" fmla="*/ 6264823 w 6278075"/>
              <a:gd name="connsiteY3" fmla="*/ 3595817 h 3595817"/>
              <a:gd name="connsiteX4" fmla="*/ 0 w 6278075"/>
              <a:gd name="connsiteY4" fmla="*/ 3571886 h 359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075" h="3595817">
                <a:moveTo>
                  <a:pt x="0" y="3571886"/>
                </a:moveTo>
                <a:lnTo>
                  <a:pt x="0" y="362017"/>
                </a:lnTo>
                <a:lnTo>
                  <a:pt x="6278075" y="0"/>
                </a:lnTo>
                <a:cubicBezTo>
                  <a:pt x="6273658" y="1198606"/>
                  <a:pt x="6269240" y="2397211"/>
                  <a:pt x="6264823" y="3595817"/>
                </a:cubicBezTo>
                <a:lnTo>
                  <a:pt x="0" y="3571886"/>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ight Triangle 4">
            <a:extLst>
              <a:ext uri="{FF2B5EF4-FFF2-40B4-BE49-F238E27FC236}">
                <a16:creationId xmlns:a16="http://schemas.microsoft.com/office/drawing/2014/main" id="{84E17E95-2B6C-522F-B8DD-3C4453536B14}"/>
              </a:ext>
            </a:extLst>
          </p:cNvPr>
          <p:cNvSpPr/>
          <p:nvPr userDrawn="1"/>
        </p:nvSpPr>
        <p:spPr>
          <a:xfrm>
            <a:off x="0" y="5664993"/>
            <a:ext cx="5406887" cy="1204881"/>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 name="Picture 5">
            <a:extLst>
              <a:ext uri="{FF2B5EF4-FFF2-40B4-BE49-F238E27FC236}">
                <a16:creationId xmlns:a16="http://schemas.microsoft.com/office/drawing/2014/main" id="{D97C776B-66B9-D184-7B21-EF09C4BA2FB2}"/>
              </a:ext>
            </a:extLst>
          </p:cNvPr>
          <p:cNvPicPr>
            <a:picLocks noChangeAspect="1"/>
          </p:cNvPicPr>
          <p:nvPr userDrawn="1"/>
        </p:nvPicPr>
        <p:blipFill>
          <a:blip r:embed="rId2"/>
          <a:stretch>
            <a:fillRect/>
          </a:stretch>
        </p:blipFill>
        <p:spPr>
          <a:xfrm>
            <a:off x="9205782" y="6096966"/>
            <a:ext cx="2487461" cy="575701"/>
          </a:xfrm>
          <a:prstGeom prst="rect">
            <a:avLst/>
          </a:prstGeom>
        </p:spPr>
      </p:pic>
      <p:sp>
        <p:nvSpPr>
          <p:cNvPr id="9" name="Title 8">
            <a:extLst>
              <a:ext uri="{FF2B5EF4-FFF2-40B4-BE49-F238E27FC236}">
                <a16:creationId xmlns:a16="http://schemas.microsoft.com/office/drawing/2014/main" id="{0B66A31B-EB4D-5F5F-7CD2-D341351FC2E3}"/>
              </a:ext>
            </a:extLst>
          </p:cNvPr>
          <p:cNvSpPr>
            <a:spLocks noGrp="1"/>
          </p:cNvSpPr>
          <p:nvPr>
            <p:ph type="title" hasCustomPrompt="1"/>
          </p:nvPr>
        </p:nvSpPr>
        <p:spPr>
          <a:xfrm>
            <a:off x="463736" y="503674"/>
            <a:ext cx="5627994" cy="1842533"/>
          </a:xfrm>
          <a:prstGeom prst="rect">
            <a:avLst/>
          </a:prstGeom>
        </p:spPr>
        <p:txBody>
          <a:bodyPr lIns="0" tIns="0" rIns="0" bIns="0"/>
          <a:lstStyle>
            <a:lvl1pPr>
              <a:defRPr sz="6000" b="0">
                <a:solidFill>
                  <a:schemeClr val="bg1"/>
                </a:solidFill>
                <a:latin typeface="Rockwell" panose="02060603020205020403" pitchFamily="18" charset="77"/>
              </a:defRPr>
            </a:lvl1pPr>
          </a:lstStyle>
          <a:p>
            <a:pPr lvl="0"/>
            <a:r>
              <a:rPr lang="en-US" dirty="0"/>
              <a:t>Section Title Level 1</a:t>
            </a:r>
          </a:p>
        </p:txBody>
      </p:sp>
      <p:sp>
        <p:nvSpPr>
          <p:cNvPr id="2" name="Section subhead placeholder">
            <a:extLst>
              <a:ext uri="{FF2B5EF4-FFF2-40B4-BE49-F238E27FC236}">
                <a16:creationId xmlns:a16="http://schemas.microsoft.com/office/drawing/2014/main" id="{04DF9A27-1F59-0604-ACC3-E54538C3E592}"/>
              </a:ext>
            </a:extLst>
          </p:cNvPr>
          <p:cNvSpPr>
            <a:spLocks noGrp="1"/>
          </p:cNvSpPr>
          <p:nvPr>
            <p:ph type="body" sz="quarter" idx="12" hasCustomPrompt="1"/>
          </p:nvPr>
        </p:nvSpPr>
        <p:spPr>
          <a:xfrm>
            <a:off x="475956" y="2531141"/>
            <a:ext cx="5627994" cy="1204880"/>
          </a:xfrm>
          <a:prstGeom prst="rect">
            <a:avLst/>
          </a:prstGeom>
        </p:spPr>
        <p:txBody>
          <a:bodyPr lIns="0" tIns="0" rIns="0" bIns="0"/>
          <a:lstStyle>
            <a:lvl1pPr marL="0" indent="0">
              <a:buNone/>
              <a:defRPr sz="4800" b="0" i="0">
                <a:solidFill>
                  <a:schemeClr val="bg1"/>
                </a:solidFill>
                <a:latin typeface="Rockwell" panose="02060603020205020403" pitchFamily="18" charset="77"/>
              </a:defRPr>
            </a:lvl1pPr>
          </a:lstStyle>
          <a:p>
            <a:pPr lvl="0"/>
            <a:r>
              <a:rPr lang="en-US" dirty="0"/>
              <a:t>Section Subhead</a:t>
            </a:r>
          </a:p>
        </p:txBody>
      </p:sp>
      <p:sp>
        <p:nvSpPr>
          <p:cNvPr id="8" name="Picture Placeholder 2">
            <a:extLst>
              <a:ext uri="{FF2B5EF4-FFF2-40B4-BE49-F238E27FC236}">
                <a16:creationId xmlns:a16="http://schemas.microsoft.com/office/drawing/2014/main" id="{69B8F9AA-140A-2F6F-0E63-2B9F11868D5E}"/>
              </a:ext>
            </a:extLst>
          </p:cNvPr>
          <p:cNvSpPr>
            <a:spLocks noGrp="1"/>
          </p:cNvSpPr>
          <p:nvPr>
            <p:ph type="pic" sz="quarter" idx="11" hasCustomPrompt="1"/>
          </p:nvPr>
        </p:nvSpPr>
        <p:spPr>
          <a:xfrm>
            <a:off x="6248400" y="0"/>
            <a:ext cx="5955389" cy="6172200"/>
          </a:xfrm>
          <a:custGeom>
            <a:avLst/>
            <a:gdLst>
              <a:gd name="connsiteX0" fmla="*/ 0 w 5928360"/>
              <a:gd name="connsiteY0" fmla="*/ 0 h 6183630"/>
              <a:gd name="connsiteX1" fmla="*/ 5928360 w 5928360"/>
              <a:gd name="connsiteY1" fmla="*/ 0 h 6183630"/>
              <a:gd name="connsiteX2" fmla="*/ 5928360 w 5928360"/>
              <a:gd name="connsiteY2" fmla="*/ 6183630 h 6183630"/>
              <a:gd name="connsiteX3" fmla="*/ 0 w 5928360"/>
              <a:gd name="connsiteY3" fmla="*/ 6183630 h 6183630"/>
              <a:gd name="connsiteX4" fmla="*/ 0 w 5928360"/>
              <a:gd name="connsiteY4" fmla="*/ 0 h 6183630"/>
              <a:gd name="connsiteX0" fmla="*/ 0 w 5928360"/>
              <a:gd name="connsiteY0" fmla="*/ 0 h 6183630"/>
              <a:gd name="connsiteX1" fmla="*/ 5928360 w 5928360"/>
              <a:gd name="connsiteY1" fmla="*/ 0 h 6183630"/>
              <a:gd name="connsiteX2" fmla="*/ 5928360 w 5928360"/>
              <a:gd name="connsiteY2" fmla="*/ 6183630 h 6183630"/>
              <a:gd name="connsiteX3" fmla="*/ 0 w 5928360"/>
              <a:gd name="connsiteY3" fmla="*/ 6149340 h 6183630"/>
              <a:gd name="connsiteX4" fmla="*/ 0 w 5928360"/>
              <a:gd name="connsiteY4" fmla="*/ 0 h 6183630"/>
              <a:gd name="connsiteX0" fmla="*/ 0 w 5939790"/>
              <a:gd name="connsiteY0" fmla="*/ 0 h 6149340"/>
              <a:gd name="connsiteX1" fmla="*/ 5928360 w 5939790"/>
              <a:gd name="connsiteY1" fmla="*/ 0 h 6149340"/>
              <a:gd name="connsiteX2" fmla="*/ 5939790 w 5939790"/>
              <a:gd name="connsiteY2" fmla="*/ 5474970 h 6149340"/>
              <a:gd name="connsiteX3" fmla="*/ 0 w 5939790"/>
              <a:gd name="connsiteY3" fmla="*/ 6149340 h 6149340"/>
              <a:gd name="connsiteX4" fmla="*/ 0 w 5939790"/>
              <a:gd name="connsiteY4" fmla="*/ 0 h 6149340"/>
              <a:gd name="connsiteX0" fmla="*/ 0 w 5939790"/>
              <a:gd name="connsiteY0" fmla="*/ 0 h 6149340"/>
              <a:gd name="connsiteX1" fmla="*/ 5939790 w 5939790"/>
              <a:gd name="connsiteY1" fmla="*/ 34290 h 6149340"/>
              <a:gd name="connsiteX2" fmla="*/ 5939790 w 5939790"/>
              <a:gd name="connsiteY2" fmla="*/ 5474970 h 6149340"/>
              <a:gd name="connsiteX3" fmla="*/ 0 w 5939790"/>
              <a:gd name="connsiteY3" fmla="*/ 6149340 h 6149340"/>
              <a:gd name="connsiteX4" fmla="*/ 0 w 5939790"/>
              <a:gd name="connsiteY4" fmla="*/ 0 h 6149340"/>
              <a:gd name="connsiteX0" fmla="*/ 0 w 5939790"/>
              <a:gd name="connsiteY0" fmla="*/ 0 h 6149340"/>
              <a:gd name="connsiteX1" fmla="*/ 5928360 w 5939790"/>
              <a:gd name="connsiteY1" fmla="*/ 11430 h 6149340"/>
              <a:gd name="connsiteX2" fmla="*/ 5939790 w 5939790"/>
              <a:gd name="connsiteY2" fmla="*/ 5474970 h 6149340"/>
              <a:gd name="connsiteX3" fmla="*/ 0 w 5939790"/>
              <a:gd name="connsiteY3" fmla="*/ 6149340 h 6149340"/>
              <a:gd name="connsiteX4" fmla="*/ 0 w 5939790"/>
              <a:gd name="connsiteY4" fmla="*/ 0 h 6149340"/>
              <a:gd name="connsiteX0" fmla="*/ 0 w 5962650"/>
              <a:gd name="connsiteY0" fmla="*/ 0 h 6137910"/>
              <a:gd name="connsiteX1" fmla="*/ 5951220 w 5962650"/>
              <a:gd name="connsiteY1" fmla="*/ 0 h 6137910"/>
              <a:gd name="connsiteX2" fmla="*/ 5962650 w 5962650"/>
              <a:gd name="connsiteY2" fmla="*/ 5463540 h 6137910"/>
              <a:gd name="connsiteX3" fmla="*/ 22860 w 5962650"/>
              <a:gd name="connsiteY3" fmla="*/ 6137910 h 6137910"/>
              <a:gd name="connsiteX4" fmla="*/ 0 w 5962650"/>
              <a:gd name="connsiteY4" fmla="*/ 0 h 6137910"/>
              <a:gd name="connsiteX0" fmla="*/ 0 w 5996940"/>
              <a:gd name="connsiteY0" fmla="*/ 0 h 6137910"/>
              <a:gd name="connsiteX1" fmla="*/ 5996940 w 5996940"/>
              <a:gd name="connsiteY1" fmla="*/ 11430 h 6137910"/>
              <a:gd name="connsiteX2" fmla="*/ 5962650 w 5996940"/>
              <a:gd name="connsiteY2" fmla="*/ 5463540 h 6137910"/>
              <a:gd name="connsiteX3" fmla="*/ 22860 w 5996940"/>
              <a:gd name="connsiteY3" fmla="*/ 6137910 h 6137910"/>
              <a:gd name="connsiteX4" fmla="*/ 0 w 5996940"/>
              <a:gd name="connsiteY4" fmla="*/ 0 h 6137910"/>
              <a:gd name="connsiteX0" fmla="*/ 0 w 5996940"/>
              <a:gd name="connsiteY0" fmla="*/ 11430 h 6149340"/>
              <a:gd name="connsiteX1" fmla="*/ 5996940 w 5996940"/>
              <a:gd name="connsiteY1" fmla="*/ 0 h 6149340"/>
              <a:gd name="connsiteX2" fmla="*/ 5962650 w 5996940"/>
              <a:gd name="connsiteY2" fmla="*/ 5474970 h 6149340"/>
              <a:gd name="connsiteX3" fmla="*/ 22860 w 5996940"/>
              <a:gd name="connsiteY3" fmla="*/ 6149340 h 6149340"/>
              <a:gd name="connsiteX4" fmla="*/ 0 w 5996940"/>
              <a:gd name="connsiteY4" fmla="*/ 11430 h 6149340"/>
              <a:gd name="connsiteX0" fmla="*/ 0 w 5985510"/>
              <a:gd name="connsiteY0" fmla="*/ 0 h 6149340"/>
              <a:gd name="connsiteX1" fmla="*/ 5985510 w 5985510"/>
              <a:gd name="connsiteY1" fmla="*/ 0 h 6149340"/>
              <a:gd name="connsiteX2" fmla="*/ 5951220 w 5985510"/>
              <a:gd name="connsiteY2" fmla="*/ 5474970 h 6149340"/>
              <a:gd name="connsiteX3" fmla="*/ 11430 w 5985510"/>
              <a:gd name="connsiteY3" fmla="*/ 6149340 h 6149340"/>
              <a:gd name="connsiteX4" fmla="*/ 0 w 5985510"/>
              <a:gd name="connsiteY4" fmla="*/ 0 h 6149340"/>
              <a:gd name="connsiteX0" fmla="*/ 0 w 5985510"/>
              <a:gd name="connsiteY0" fmla="*/ 0 h 6149340"/>
              <a:gd name="connsiteX1" fmla="*/ 5985510 w 5985510"/>
              <a:gd name="connsiteY1" fmla="*/ 0 h 6149340"/>
              <a:gd name="connsiteX2" fmla="*/ 5974080 w 5985510"/>
              <a:gd name="connsiteY2" fmla="*/ 5474970 h 6149340"/>
              <a:gd name="connsiteX3" fmla="*/ 11430 w 5985510"/>
              <a:gd name="connsiteY3" fmla="*/ 6149340 h 6149340"/>
              <a:gd name="connsiteX4" fmla="*/ 0 w 5985510"/>
              <a:gd name="connsiteY4" fmla="*/ 0 h 6149340"/>
              <a:gd name="connsiteX0" fmla="*/ 23561 w 6009071"/>
              <a:gd name="connsiteY0" fmla="*/ 0 h 6137824"/>
              <a:gd name="connsiteX1" fmla="*/ 6009071 w 6009071"/>
              <a:gd name="connsiteY1" fmla="*/ 0 h 6137824"/>
              <a:gd name="connsiteX2" fmla="*/ 5997641 w 6009071"/>
              <a:gd name="connsiteY2" fmla="*/ 5474970 h 6137824"/>
              <a:gd name="connsiteX3" fmla="*/ 0 w 6009071"/>
              <a:gd name="connsiteY3" fmla="*/ 6137824 h 6137824"/>
              <a:gd name="connsiteX4" fmla="*/ 23561 w 6009071"/>
              <a:gd name="connsiteY4" fmla="*/ 0 h 6137824"/>
              <a:gd name="connsiteX0" fmla="*/ 2295 w 5987805"/>
              <a:gd name="connsiteY0" fmla="*/ 0 h 6137824"/>
              <a:gd name="connsiteX1" fmla="*/ 5987805 w 5987805"/>
              <a:gd name="connsiteY1" fmla="*/ 0 h 6137824"/>
              <a:gd name="connsiteX2" fmla="*/ 5976375 w 5987805"/>
              <a:gd name="connsiteY2" fmla="*/ 5474970 h 6137824"/>
              <a:gd name="connsiteX3" fmla="*/ 2061 w 5987805"/>
              <a:gd name="connsiteY3" fmla="*/ 6137824 h 6137824"/>
              <a:gd name="connsiteX4" fmla="*/ 2295 w 5987805"/>
              <a:gd name="connsiteY4" fmla="*/ 0 h 6137824"/>
              <a:gd name="connsiteX0" fmla="*/ 2295 w 5987805"/>
              <a:gd name="connsiteY0" fmla="*/ 0 h 6149340"/>
              <a:gd name="connsiteX1" fmla="*/ 5987805 w 5987805"/>
              <a:gd name="connsiteY1" fmla="*/ 0 h 6149340"/>
              <a:gd name="connsiteX2" fmla="*/ 5976375 w 5987805"/>
              <a:gd name="connsiteY2" fmla="*/ 5474970 h 6149340"/>
              <a:gd name="connsiteX3" fmla="*/ 2061 w 5987805"/>
              <a:gd name="connsiteY3" fmla="*/ 6149340 h 6149340"/>
              <a:gd name="connsiteX4" fmla="*/ 2295 w 5987805"/>
              <a:gd name="connsiteY4" fmla="*/ 0 h 6149340"/>
              <a:gd name="connsiteX0" fmla="*/ 2295 w 5999728"/>
              <a:gd name="connsiteY0" fmla="*/ 0 h 6149340"/>
              <a:gd name="connsiteX1" fmla="*/ 5987805 w 5999728"/>
              <a:gd name="connsiteY1" fmla="*/ 0 h 6149340"/>
              <a:gd name="connsiteX2" fmla="*/ 5999728 w 5999728"/>
              <a:gd name="connsiteY2" fmla="*/ 5479571 h 6149340"/>
              <a:gd name="connsiteX3" fmla="*/ 2061 w 5999728"/>
              <a:gd name="connsiteY3" fmla="*/ 6149340 h 6149340"/>
              <a:gd name="connsiteX4" fmla="*/ 2295 w 5999728"/>
              <a:gd name="connsiteY4" fmla="*/ 0 h 6149340"/>
              <a:gd name="connsiteX0" fmla="*/ 2295 w 5999728"/>
              <a:gd name="connsiteY0" fmla="*/ 0 h 6149340"/>
              <a:gd name="connsiteX1" fmla="*/ 5997146 w 5999728"/>
              <a:gd name="connsiteY1" fmla="*/ 0 h 6149340"/>
              <a:gd name="connsiteX2" fmla="*/ 5999728 w 5999728"/>
              <a:gd name="connsiteY2" fmla="*/ 5479571 h 6149340"/>
              <a:gd name="connsiteX3" fmla="*/ 2061 w 5999728"/>
              <a:gd name="connsiteY3" fmla="*/ 6149340 h 6149340"/>
              <a:gd name="connsiteX4" fmla="*/ 2295 w 5999728"/>
              <a:gd name="connsiteY4" fmla="*/ 0 h 6149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728" h="6149340">
                <a:moveTo>
                  <a:pt x="2295" y="0"/>
                </a:moveTo>
                <a:lnTo>
                  <a:pt x="5997146" y="0"/>
                </a:lnTo>
                <a:cubicBezTo>
                  <a:pt x="6001120" y="1826524"/>
                  <a:pt x="5995754" y="3653047"/>
                  <a:pt x="5999728" y="5479571"/>
                </a:cubicBezTo>
                <a:lnTo>
                  <a:pt x="2061" y="6149340"/>
                </a:lnTo>
                <a:cubicBezTo>
                  <a:pt x="9915" y="4103399"/>
                  <a:pt x="-5559" y="2045941"/>
                  <a:pt x="2295" y="0"/>
                </a:cubicBezTo>
                <a:close/>
              </a:path>
            </a:pathLst>
          </a:custGeom>
          <a:solidFill>
            <a:schemeClr val="bg1"/>
          </a:solidFill>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an image</a:t>
            </a:r>
          </a:p>
        </p:txBody>
      </p:sp>
      <p:pic>
        <p:nvPicPr>
          <p:cNvPr id="7" name="Picture 6">
            <a:extLst>
              <a:ext uri="{FF2B5EF4-FFF2-40B4-BE49-F238E27FC236}">
                <a16:creationId xmlns:a16="http://schemas.microsoft.com/office/drawing/2014/main" id="{888A854A-FED6-8160-6D2C-162DD0010AFE}"/>
              </a:ext>
            </a:extLst>
          </p:cNvPr>
          <p:cNvPicPr>
            <a:picLocks noChangeAspect="1"/>
          </p:cNvPicPr>
          <p:nvPr userDrawn="1"/>
        </p:nvPicPr>
        <p:blipFill>
          <a:blip r:embed="rId3"/>
          <a:stretch>
            <a:fillRect/>
          </a:stretch>
        </p:blipFill>
        <p:spPr>
          <a:xfrm>
            <a:off x="7354954" y="6137377"/>
            <a:ext cx="1529533" cy="545228"/>
          </a:xfrm>
          <a:prstGeom prst="rect">
            <a:avLst/>
          </a:prstGeom>
        </p:spPr>
      </p:pic>
    </p:spTree>
    <p:extLst>
      <p:ext uri="{BB962C8B-B14F-4D97-AF65-F5344CB8AC3E}">
        <p14:creationId xmlns:p14="http://schemas.microsoft.com/office/powerpoint/2010/main" val="11672173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userDrawn="1">
          <p15:clr>
            <a:srgbClr val="FBAE40"/>
          </p15:clr>
        </p15:guide>
        <p15:guide id="2"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er Slide - H1 Tex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0" name="Paragraph 1">
            <a:extLst>
              <a:ext uri="{FF2B5EF4-FFF2-40B4-BE49-F238E27FC236}">
                <a16:creationId xmlns:a16="http://schemas.microsoft.com/office/drawing/2014/main" id="{BEEAE04F-E062-524B-8E9A-B58E98B8F7CE}"/>
              </a:ext>
            </a:extLst>
          </p:cNvPr>
          <p:cNvSpPr>
            <a:spLocks noGrp="1"/>
          </p:cNvSpPr>
          <p:nvPr>
            <p:ph idx="1" hasCustomPrompt="1"/>
          </p:nvPr>
        </p:nvSpPr>
        <p:spPr>
          <a:xfrm>
            <a:off x="602837" y="1092331"/>
            <a:ext cx="10901303" cy="4863196"/>
          </a:xfrm>
          <a:prstGeom prst="rect">
            <a:avLst/>
          </a:prstGeom>
        </p:spPr>
        <p:txBody>
          <a:bodyPr vert="horz" lIns="0" tIns="0" rIns="0" bIns="0" rtlCol="0">
            <a:normAutofit/>
          </a:bodyPr>
          <a:lstStyle>
            <a:lvl1pPr marL="0" indent="0">
              <a:lnSpc>
                <a:spcPct val="150000"/>
              </a:lnSpc>
              <a:buClr>
                <a:schemeClr val="accent2"/>
              </a:buClr>
              <a:buSzPct val="115000"/>
              <a:buFont typeface="Wingdings" pitchFamily="2" charset="2"/>
              <a:buNone/>
              <a:defRPr lang="en-US" sz="24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a:solidFill>
                  <a:schemeClr val="accent3"/>
                </a:solidFill>
                <a:latin typeface="Lato" panose="020F0502020204030203" pitchFamily="34" charset="77"/>
              </a:defRPr>
            </a:lvl2pPr>
          </a:lstStyle>
          <a:p>
            <a:pPr lvl="0"/>
            <a:r>
              <a:rPr lang="en-US" dirty="0"/>
              <a:t>Click to add paragraph text</a:t>
            </a:r>
          </a:p>
        </p:txBody>
      </p:sp>
      <p:sp>
        <p:nvSpPr>
          <p:cNvPr id="2" name="Footer Placeholder">
            <a:extLst>
              <a:ext uri="{FF2B5EF4-FFF2-40B4-BE49-F238E27FC236}">
                <a16:creationId xmlns:a16="http://schemas.microsoft.com/office/drawing/2014/main" id="{4CA835D1-2D29-3E46-AEC1-318D0C147E74}"/>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rial" panose="020B0604020202020204" pitchFamily="34" charset="0"/>
                <a:cs typeface="Arial" panose="020B0604020202020204" pitchFamily="34" charset="0"/>
              </a:defRPr>
            </a:lvl1pPr>
          </a:lstStyle>
          <a:p>
            <a:fld id="{EDC71CDC-BCA3-164D-B2A4-037F1FA9EBAB}" type="slidenum">
              <a:rPr lang="en-US" smtClean="0"/>
              <a:pPr/>
              <a:t>‹#›</a:t>
            </a:fld>
            <a:endParaRPr lang="en-US" dirty="0"/>
          </a:p>
        </p:txBody>
      </p:sp>
      <p:sp>
        <p:nvSpPr>
          <p:cNvPr id="3" name="TextBox 2">
            <a:extLst>
              <a:ext uri="{FF2B5EF4-FFF2-40B4-BE49-F238E27FC236}">
                <a16:creationId xmlns:a16="http://schemas.microsoft.com/office/drawing/2014/main" id="{2E6FCE05-2392-E224-340F-C25CE4574901}"/>
              </a:ext>
            </a:extLst>
          </p:cNvPr>
          <p:cNvSpPr txBox="1"/>
          <p:nvPr userDrawn="1"/>
        </p:nvSpPr>
        <p:spPr>
          <a:xfrm>
            <a:off x="1113183" y="6480313"/>
            <a:ext cx="184731" cy="369332"/>
          </a:xfrm>
          <a:prstGeom prst="rect">
            <a:avLst/>
          </a:prstGeom>
          <a:noFill/>
        </p:spPr>
        <p:txBody>
          <a:bodyPr wrap="none" rtlCol="0">
            <a:spAutoFit/>
          </a:bodyPr>
          <a:lstStyle/>
          <a:p>
            <a:pPr algn="l"/>
            <a:endParaRPr lang="en-US" b="0" i="0" dirty="0" err="1">
              <a:solidFill>
                <a:schemeClr val="tx1"/>
              </a:solidFill>
              <a:latin typeface="Avenir Medium" panose="02000503020000020003" pitchFamily="2" charset="0"/>
            </a:endParaRPr>
          </a:p>
        </p:txBody>
      </p:sp>
    </p:spTree>
    <p:extLst>
      <p:ext uri="{BB962C8B-B14F-4D97-AF65-F5344CB8AC3E}">
        <p14:creationId xmlns:p14="http://schemas.microsoft.com/office/powerpoint/2010/main" val="338119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5D287D-2E21-2443-A9C8-D5B32E1704F2}"/>
              </a:ext>
            </a:extLst>
          </p:cNvPr>
          <p:cNvPicPr>
            <a:picLocks noChangeAspect="1"/>
          </p:cNvPicPr>
          <p:nvPr userDrawn="1"/>
        </p:nvPicPr>
        <p:blipFill>
          <a:blip r:embed="rId28">
            <a:alphaModFix amt="50000"/>
          </a:blip>
          <a:stretch>
            <a:fillRect/>
          </a:stretch>
        </p:blipFill>
        <p:spPr>
          <a:xfrm>
            <a:off x="185754" y="6289482"/>
            <a:ext cx="1893345" cy="438198"/>
          </a:xfrm>
          <a:prstGeom prst="rect">
            <a:avLst/>
          </a:prstGeom>
        </p:spPr>
      </p:pic>
      <p:pic>
        <p:nvPicPr>
          <p:cNvPr id="3" name="Picture 2">
            <a:extLst>
              <a:ext uri="{FF2B5EF4-FFF2-40B4-BE49-F238E27FC236}">
                <a16:creationId xmlns:a16="http://schemas.microsoft.com/office/drawing/2014/main" id="{BAE50317-4D31-3D0C-7106-C60B47D4B1A7}"/>
              </a:ext>
            </a:extLst>
          </p:cNvPr>
          <p:cNvPicPr>
            <a:picLocks noChangeAspect="1"/>
          </p:cNvPicPr>
          <p:nvPr userDrawn="1"/>
        </p:nvPicPr>
        <p:blipFill>
          <a:blip r:embed="rId29">
            <a:alphaModFix amt="50000"/>
          </a:blip>
          <a:stretch>
            <a:fillRect/>
          </a:stretch>
        </p:blipFill>
        <p:spPr>
          <a:xfrm>
            <a:off x="2315683" y="6314248"/>
            <a:ext cx="1187681" cy="413433"/>
          </a:xfrm>
          <a:prstGeom prst="rect">
            <a:avLst/>
          </a:prstGeom>
          <a:noFill/>
        </p:spPr>
      </p:pic>
    </p:spTree>
    <p:extLst>
      <p:ext uri="{BB962C8B-B14F-4D97-AF65-F5344CB8AC3E}">
        <p14:creationId xmlns:p14="http://schemas.microsoft.com/office/powerpoint/2010/main" val="11350431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5" r:id="rId3"/>
    <p:sldLayoutId id="2147483696" r:id="rId4"/>
    <p:sldLayoutId id="2147483694" r:id="rId5"/>
    <p:sldLayoutId id="2147483693" r:id="rId6"/>
    <p:sldLayoutId id="2147483698" r:id="rId7"/>
    <p:sldLayoutId id="2147483699" r:id="rId8"/>
    <p:sldLayoutId id="2147483664" r:id="rId9"/>
    <p:sldLayoutId id="2147483701" r:id="rId10"/>
    <p:sldLayoutId id="2147483670" r:id="rId11"/>
    <p:sldLayoutId id="2147483685" r:id="rId12"/>
    <p:sldLayoutId id="2147483680" r:id="rId13"/>
    <p:sldLayoutId id="2147483681" r:id="rId14"/>
    <p:sldLayoutId id="2147483683" r:id="rId15"/>
    <p:sldLayoutId id="2147483678" r:id="rId16"/>
    <p:sldLayoutId id="2147483669" r:id="rId17"/>
    <p:sldLayoutId id="2147483687" r:id="rId18"/>
    <p:sldLayoutId id="2147483689" r:id="rId19"/>
    <p:sldLayoutId id="2147483688" r:id="rId20"/>
    <p:sldLayoutId id="2147483677" r:id="rId21"/>
    <p:sldLayoutId id="2147483682" r:id="rId22"/>
    <p:sldLayoutId id="2147483686" r:id="rId23"/>
    <p:sldLayoutId id="2147483679" r:id="rId24"/>
    <p:sldLayoutId id="2147483697" r:id="rId25"/>
    <p:sldLayoutId id="2147483700" r:id="rId26"/>
  </p:sldLayoutIdLst>
  <p:hf hdr="0" dt="0"/>
  <p:txStyles>
    <p:titleStyle>
      <a:lvl1pPr algn="l" defTabSz="914400" rtl="0" eaLnBrk="1" latinLnBrk="0" hangingPunct="1">
        <a:lnSpc>
          <a:spcPct val="90000"/>
        </a:lnSpc>
        <a:spcBef>
          <a:spcPct val="0"/>
        </a:spcBef>
        <a:buNone/>
        <a:defRPr sz="4400" b="1"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venir Light" panose="020B0402020203020204" pitchFamily="34" charset="77"/>
        <a:buChar char="•"/>
        <a:defRPr sz="2800" kern="1200">
          <a:solidFill>
            <a:srgbClr val="6D1713"/>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venir Light" panose="020B0402020203020204" pitchFamily="34" charset="77"/>
        <a:buChar char="•"/>
        <a:defRPr sz="2400" b="1" i="0" kern="1200">
          <a:solidFill>
            <a:schemeClr val="accent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XlI_JXYMzbs" TargetMode="External"/><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hyperlink" Target="https://youtu.be/M6IlOKXlCq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ei.nih.gov/learn-about-eye-health/outreach-campaigns-and-resources/outreach-materials/talk-your-family-about-eye-health"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hyperlink" Target="http://nei.nih.gov/Medicar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nei.nih.gov/VR" TargetMode="External"/><Relationship Id="rId2" Type="http://schemas.openxmlformats.org/officeDocument/2006/relationships/hyperlink" Target="https://nei.nih.gov/glaucoma" TargetMode="External"/><Relationship Id="rId1" Type="http://schemas.openxmlformats.org/officeDocument/2006/relationships/slideLayout" Target="../slideLayouts/slideLayout11.xml"/><Relationship Id="rId4" Type="http://schemas.openxmlformats.org/officeDocument/2006/relationships/hyperlink" Target="http://nei.nih.gov/NEHE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gettyimages.com/detail/photo/seniors-in-the-community-center-royalty-free-image/155148710"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www.nei.nih.gov/learn-about-eye-health/outreach-campaigns-and-resources/see-what-i-see-virtual-reality-eye-disease-experi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B118AB-161E-B561-446F-C5D8096082A5}"/>
              </a:ext>
            </a:extLst>
          </p:cNvPr>
          <p:cNvSpPr>
            <a:spLocks noGrp="1"/>
          </p:cNvSpPr>
          <p:nvPr>
            <p:ph type="title"/>
          </p:nvPr>
        </p:nvSpPr>
        <p:spPr/>
        <p:txBody>
          <a:bodyPr/>
          <a:lstStyle/>
          <a:p>
            <a:r>
              <a:rPr lang="en-US" dirty="0">
                <a:solidFill>
                  <a:srgbClr val="0056BF"/>
                </a:solidFill>
              </a:rPr>
              <a:t>Glaucoma</a:t>
            </a:r>
            <a:endParaRPr lang="en-US" dirty="0"/>
          </a:p>
        </p:txBody>
      </p:sp>
      <p:sp>
        <p:nvSpPr>
          <p:cNvPr id="8" name="Text Placeholder 7">
            <a:extLst>
              <a:ext uri="{FF2B5EF4-FFF2-40B4-BE49-F238E27FC236}">
                <a16:creationId xmlns:a16="http://schemas.microsoft.com/office/drawing/2014/main" id="{8F204B09-6509-9181-C13A-A2AF0CD4B6A9}"/>
              </a:ext>
            </a:extLst>
          </p:cNvPr>
          <p:cNvSpPr>
            <a:spLocks noGrp="1"/>
          </p:cNvSpPr>
          <p:nvPr>
            <p:ph type="body" sz="quarter" idx="10"/>
          </p:nvPr>
        </p:nvSpPr>
        <p:spPr/>
        <p:txBody>
          <a:bodyPr/>
          <a:lstStyle/>
          <a:p>
            <a:r>
              <a:rPr lang="en-US" dirty="0"/>
              <a:t>Keep Vision in Your Future</a:t>
            </a:r>
          </a:p>
        </p:txBody>
      </p:sp>
      <p:sp>
        <p:nvSpPr>
          <p:cNvPr id="6" name="Text Placeholder 5">
            <a:extLst>
              <a:ext uri="{FF2B5EF4-FFF2-40B4-BE49-F238E27FC236}">
                <a16:creationId xmlns:a16="http://schemas.microsoft.com/office/drawing/2014/main" id="{22B5757A-2D9B-108B-0578-025BD1298E30}"/>
              </a:ext>
            </a:extLst>
          </p:cNvPr>
          <p:cNvSpPr>
            <a:spLocks noGrp="1"/>
          </p:cNvSpPr>
          <p:nvPr>
            <p:ph type="body" sz="quarter" idx="12"/>
          </p:nvPr>
        </p:nvSpPr>
        <p:spPr/>
        <p:txBody>
          <a:bodyPr/>
          <a:lstStyle/>
          <a:p>
            <a:endParaRPr lang="en-US" dirty="0"/>
          </a:p>
        </p:txBody>
      </p:sp>
      <p:sp>
        <p:nvSpPr>
          <p:cNvPr id="5" name="Text Placeholder 4">
            <a:extLst>
              <a:ext uri="{FF2B5EF4-FFF2-40B4-BE49-F238E27FC236}">
                <a16:creationId xmlns:a16="http://schemas.microsoft.com/office/drawing/2014/main" id="{5FBD8DF5-DAC8-82D1-3D88-D1E4469F00DE}"/>
              </a:ext>
            </a:extLst>
          </p:cNvPr>
          <p:cNvSpPr>
            <a:spLocks noGrp="1"/>
          </p:cNvSpPr>
          <p:nvPr>
            <p:ph type="body" sz="quarter" idx="11"/>
          </p:nvPr>
        </p:nvSpPr>
        <p:spPr/>
        <p:txBody>
          <a:bodyPr/>
          <a:lstStyle/>
          <a:p>
            <a:endParaRPr lang="en-US" dirty="0"/>
          </a:p>
        </p:txBody>
      </p:sp>
      <p:sp>
        <p:nvSpPr>
          <p:cNvPr id="12" name="Text Placeholder 11">
            <a:extLst>
              <a:ext uri="{FF2B5EF4-FFF2-40B4-BE49-F238E27FC236}">
                <a16:creationId xmlns:a16="http://schemas.microsoft.com/office/drawing/2014/main" id="{0B8556D9-9332-4217-18C1-0BAC7344C920}"/>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38052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n-US" dirty="0">
                <a:solidFill>
                  <a:schemeClr val="accent1"/>
                </a:solidFill>
              </a:rPr>
              <a:t>How common is glaucoma?</a:t>
            </a:r>
            <a:endParaRPr lang="en-US" dirty="0"/>
          </a:p>
        </p:txBody>
      </p:sp>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602838" y="1092331"/>
            <a:ext cx="7845424" cy="1283121"/>
          </a:xfrm>
        </p:spPr>
        <p:txBody>
          <a:bodyPr/>
          <a:lstStyle/>
          <a:p>
            <a:r>
              <a:rPr lang="en-US" sz="2400" dirty="0"/>
              <a:t>Any guesses? </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10</a:t>
            </a:fld>
            <a:endParaRPr lang="en-US" dirty="0"/>
          </a:p>
        </p:txBody>
      </p:sp>
    </p:spTree>
    <p:extLst>
      <p:ext uri="{BB962C8B-B14F-4D97-AF65-F5344CB8AC3E}">
        <p14:creationId xmlns:p14="http://schemas.microsoft.com/office/powerpoint/2010/main" val="365933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0">
            <a:extLst>
              <a:ext uri="{FF2B5EF4-FFF2-40B4-BE49-F238E27FC236}">
                <a16:creationId xmlns:a16="http://schemas.microsoft.com/office/drawing/2014/main" id="{B663AE3E-A276-AFE0-AD6E-0D4D76052D77}"/>
              </a:ext>
            </a:extLst>
          </p:cNvPr>
          <p:cNvSpPr>
            <a:spLocks noGrp="1"/>
          </p:cNvSpPr>
          <p:nvPr>
            <p:ph type="title"/>
          </p:nvPr>
        </p:nvSpPr>
        <p:spPr>
          <a:xfrm>
            <a:off x="411600" y="285824"/>
            <a:ext cx="10672412" cy="524256"/>
          </a:xfrm>
        </p:spPr>
        <p:txBody>
          <a:bodyPr>
            <a:normAutofit fontScale="90000"/>
          </a:bodyPr>
          <a:lstStyle/>
          <a:p>
            <a:r>
              <a:rPr lang="en-US" dirty="0">
                <a:solidFill>
                  <a:schemeClr val="accent1"/>
                </a:solidFill>
              </a:rPr>
              <a:t>How common is glaucoma? (continued)</a:t>
            </a:r>
            <a:endParaRPr lang="en-US" dirty="0"/>
          </a:p>
        </p:txBody>
      </p:sp>
      <p:sp>
        <p:nvSpPr>
          <p:cNvPr id="19" name="Content Placeholder 11">
            <a:extLst>
              <a:ext uri="{FF2B5EF4-FFF2-40B4-BE49-F238E27FC236}">
                <a16:creationId xmlns:a16="http://schemas.microsoft.com/office/drawing/2014/main" id="{867D7A23-152D-CC3A-257E-D7793E191FAF}"/>
              </a:ext>
            </a:extLst>
          </p:cNvPr>
          <p:cNvSpPr>
            <a:spLocks noGrp="1"/>
          </p:cNvSpPr>
          <p:nvPr>
            <p:ph idx="1"/>
          </p:nvPr>
        </p:nvSpPr>
        <p:spPr>
          <a:xfrm>
            <a:off x="451489" y="1073412"/>
            <a:ext cx="6712362" cy="4863196"/>
          </a:xfrm>
        </p:spPr>
        <p:txBody>
          <a:bodyPr/>
          <a:lstStyle/>
          <a:p>
            <a:pPr marL="0" indent="0">
              <a:buNone/>
            </a:pPr>
            <a:r>
              <a:rPr lang="en-US" sz="2800" b="1" dirty="0"/>
              <a:t>About 3 million people in the United States have glaucoma — </a:t>
            </a:r>
            <a:r>
              <a:rPr lang="en-US" sz="2800" dirty="0"/>
              <a:t>that’s more than the population of Chicago! And half of them don’t know it.</a:t>
            </a:r>
          </a:p>
        </p:txBody>
      </p:sp>
      <p:pic>
        <p:nvPicPr>
          <p:cNvPr id="20" name="Picture Placeholder 7" descr="View of Chicago skyline.">
            <a:extLst>
              <a:ext uri="{FF2B5EF4-FFF2-40B4-BE49-F238E27FC236}">
                <a16:creationId xmlns:a16="http://schemas.microsoft.com/office/drawing/2014/main" id="{20D0A687-7977-BB54-E844-C5B940AA18D1}"/>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6208" r="16208"/>
          <a:stretch/>
        </p:blipFill>
        <p:spPr>
          <a:xfrm>
            <a:off x="7552736" y="1606162"/>
            <a:ext cx="3861498" cy="3808675"/>
          </a:xfrm>
          <a:prstGeom prst="rect">
            <a:avLst/>
          </a:prstGeom>
        </p:spPr>
      </p:pic>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11</a:t>
            </a:fld>
            <a:endParaRPr lang="en-US" dirty="0"/>
          </a:p>
        </p:txBody>
      </p:sp>
    </p:spTree>
    <p:extLst>
      <p:ext uri="{BB962C8B-B14F-4D97-AF65-F5344CB8AC3E}">
        <p14:creationId xmlns:p14="http://schemas.microsoft.com/office/powerpoint/2010/main" val="3317271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0">
            <a:extLst>
              <a:ext uri="{FF2B5EF4-FFF2-40B4-BE49-F238E27FC236}">
                <a16:creationId xmlns:a16="http://schemas.microsoft.com/office/drawing/2014/main" id="{0DE0256E-38E4-32F3-BF92-C1F3B539CF98}"/>
              </a:ext>
            </a:extLst>
          </p:cNvPr>
          <p:cNvSpPr>
            <a:spLocks noGrp="1"/>
          </p:cNvSpPr>
          <p:nvPr>
            <p:ph type="title"/>
          </p:nvPr>
        </p:nvSpPr>
        <p:spPr>
          <a:xfrm>
            <a:off x="411600" y="285824"/>
            <a:ext cx="10672412" cy="524256"/>
          </a:xfrm>
        </p:spPr>
        <p:txBody>
          <a:bodyPr>
            <a:normAutofit fontScale="90000"/>
          </a:bodyPr>
          <a:lstStyle/>
          <a:p>
            <a:r>
              <a:rPr lang="en-US" dirty="0">
                <a:solidFill>
                  <a:schemeClr val="accent1"/>
                </a:solidFill>
              </a:rPr>
              <a:t>Who can get glaucoma?</a:t>
            </a:r>
            <a:endParaRPr lang="en-US" dirty="0"/>
          </a:p>
        </p:txBody>
      </p:sp>
      <p:sp>
        <p:nvSpPr>
          <p:cNvPr id="19" name="Content Placeholder 11">
            <a:extLst>
              <a:ext uri="{FF2B5EF4-FFF2-40B4-BE49-F238E27FC236}">
                <a16:creationId xmlns:a16="http://schemas.microsoft.com/office/drawing/2014/main" id="{0B371E83-5DD2-FD16-A7E9-96C581124DCE}"/>
              </a:ext>
            </a:extLst>
          </p:cNvPr>
          <p:cNvSpPr>
            <a:spLocks noGrp="1"/>
          </p:cNvSpPr>
          <p:nvPr>
            <p:ph idx="1"/>
          </p:nvPr>
        </p:nvSpPr>
        <p:spPr>
          <a:xfrm>
            <a:off x="457796" y="1086025"/>
            <a:ext cx="6712362" cy="4863196"/>
          </a:xfrm>
        </p:spPr>
        <p:txBody>
          <a:bodyPr/>
          <a:lstStyle/>
          <a:p>
            <a:pPr marL="0" indent="0">
              <a:lnSpc>
                <a:spcPct val="110000"/>
              </a:lnSpc>
              <a:buNone/>
            </a:pPr>
            <a:r>
              <a:rPr lang="en-US" sz="2800" dirty="0"/>
              <a:t>Anyone can get glaucoma, but some people can be at higher risk for it.</a:t>
            </a:r>
          </a:p>
        </p:txBody>
      </p:sp>
      <p:pic>
        <p:nvPicPr>
          <p:cNvPr id="20" name="Picture Placeholder 6" descr="A group of people with different skin colors, hair styles, ages, and gender presentations.">
            <a:extLst>
              <a:ext uri="{FF2B5EF4-FFF2-40B4-BE49-F238E27FC236}">
                <a16:creationId xmlns:a16="http://schemas.microsoft.com/office/drawing/2014/main" id="{16085580-0BDC-DF83-40B6-5CC8A8DB520B}"/>
              </a:ext>
            </a:extLst>
          </p:cNvPr>
          <p:cNvPicPr>
            <a:picLocks noGrp="1" noChangeAspect="1"/>
          </p:cNvPicPr>
          <p:nvPr>
            <p:ph type="pic" sz="quarter" idx="14"/>
          </p:nvPr>
        </p:nvPicPr>
        <p:blipFill rotWithShape="1">
          <a:blip r:embed="rId2"/>
          <a:srcRect l="12090" r="12090"/>
          <a:stretch/>
        </p:blipFill>
        <p:spPr>
          <a:xfrm>
            <a:off x="7552736" y="1606162"/>
            <a:ext cx="3861498" cy="3808675"/>
          </a:xfrm>
        </p:spPr>
      </p:pic>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12</a:t>
            </a:fld>
            <a:endParaRPr lang="en-US" dirty="0"/>
          </a:p>
        </p:txBody>
      </p:sp>
    </p:spTree>
    <p:extLst>
      <p:ext uri="{BB962C8B-B14F-4D97-AF65-F5344CB8AC3E}">
        <p14:creationId xmlns:p14="http://schemas.microsoft.com/office/powerpoint/2010/main" val="24876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0">
            <a:extLst>
              <a:ext uri="{FF2B5EF4-FFF2-40B4-BE49-F238E27FC236}">
                <a16:creationId xmlns:a16="http://schemas.microsoft.com/office/drawing/2014/main" id="{9BE71226-689F-773D-1FCC-8A3CA7974638}"/>
              </a:ext>
            </a:extLst>
          </p:cNvPr>
          <p:cNvSpPr>
            <a:spLocks noGrp="1"/>
          </p:cNvSpPr>
          <p:nvPr>
            <p:ph type="title"/>
          </p:nvPr>
        </p:nvSpPr>
        <p:spPr>
          <a:xfrm>
            <a:off x="411600" y="285824"/>
            <a:ext cx="10672412" cy="524256"/>
          </a:xfrm>
        </p:spPr>
        <p:txBody>
          <a:bodyPr>
            <a:normAutofit fontScale="90000"/>
          </a:bodyPr>
          <a:lstStyle/>
          <a:p>
            <a:r>
              <a:rPr lang="en-US" dirty="0">
                <a:solidFill>
                  <a:schemeClr val="accent1"/>
                </a:solidFill>
              </a:rPr>
              <a:t>Who can get glaucoma? (continued)</a:t>
            </a:r>
            <a:endParaRPr lang="en-US" dirty="0"/>
          </a:p>
        </p:txBody>
      </p:sp>
      <p:pic>
        <p:nvPicPr>
          <p:cNvPr id="17" name="Picture 16">
            <a:extLst>
              <a:ext uri="{FF2B5EF4-FFF2-40B4-BE49-F238E27FC236}">
                <a16:creationId xmlns:a16="http://schemas.microsoft.com/office/drawing/2014/main" id="{A7C4A41B-6EEB-163B-60EF-9D984F0A29F5}"/>
              </a:ext>
              <a:ext uri="{C183D7F6-B498-43B3-948B-1728B52AA6E4}">
                <adec:decorative xmlns:adec="http://schemas.microsoft.com/office/drawing/2017/decorative" val="1"/>
              </a:ext>
            </a:extLst>
          </p:cNvPr>
          <p:cNvPicPr>
            <a:picLocks noChangeAspect="1"/>
          </p:cNvPicPr>
          <p:nvPr/>
        </p:nvPicPr>
        <p:blipFill rotWithShape="1">
          <a:blip r:embed="rId3"/>
          <a:srcRect b="67016"/>
          <a:stretch/>
        </p:blipFill>
        <p:spPr>
          <a:xfrm>
            <a:off x="533400" y="1143000"/>
            <a:ext cx="1693187" cy="1600200"/>
          </a:xfrm>
          <a:prstGeom prst="rect">
            <a:avLst/>
          </a:prstGeom>
        </p:spPr>
      </p:pic>
      <p:sp>
        <p:nvSpPr>
          <p:cNvPr id="16" name="Content Placeholder 2">
            <a:extLst>
              <a:ext uri="{FF2B5EF4-FFF2-40B4-BE49-F238E27FC236}">
                <a16:creationId xmlns:a16="http://schemas.microsoft.com/office/drawing/2014/main" id="{BDDA0156-953B-6835-ABF9-F26E4E376C83}"/>
              </a:ext>
            </a:extLst>
          </p:cNvPr>
          <p:cNvSpPr>
            <a:spLocks noGrp="1"/>
          </p:cNvSpPr>
          <p:nvPr>
            <p:ph idx="1"/>
          </p:nvPr>
        </p:nvSpPr>
        <p:spPr>
          <a:xfrm>
            <a:off x="2420349" y="1391354"/>
            <a:ext cx="6723652" cy="1080911"/>
          </a:xfrm>
        </p:spPr>
        <p:txBody>
          <a:bodyPr>
            <a:normAutofit/>
          </a:bodyPr>
          <a:lstStyle/>
          <a:p>
            <a:pPr marL="0" indent="0">
              <a:buNone/>
            </a:pPr>
            <a:r>
              <a:rPr lang="en-US" dirty="0"/>
              <a:t>Black/African American people age 40 and older</a:t>
            </a:r>
            <a:r>
              <a:rPr lang="en-US" baseline="0" dirty="0"/>
              <a:t> </a:t>
            </a:r>
            <a:endParaRPr lang="en-US" dirty="0"/>
          </a:p>
        </p:txBody>
      </p:sp>
      <p:pic>
        <p:nvPicPr>
          <p:cNvPr id="2" name="Picture 1">
            <a:extLst>
              <a:ext uri="{FF2B5EF4-FFF2-40B4-BE49-F238E27FC236}">
                <a16:creationId xmlns:a16="http://schemas.microsoft.com/office/drawing/2014/main" id="{DA232FC8-1EFB-BB9D-5235-D1949DD8F563}"/>
              </a:ext>
              <a:ext uri="{C183D7F6-B498-43B3-948B-1728B52AA6E4}">
                <adec:decorative xmlns:adec="http://schemas.microsoft.com/office/drawing/2017/decorative" val="1"/>
              </a:ext>
            </a:extLst>
          </p:cNvPr>
          <p:cNvPicPr>
            <a:picLocks noChangeAspect="1"/>
          </p:cNvPicPr>
          <p:nvPr/>
        </p:nvPicPr>
        <p:blipFill rotWithShape="1">
          <a:blip r:embed="rId3"/>
          <a:srcRect t="32984" b="33159"/>
          <a:stretch/>
        </p:blipFill>
        <p:spPr>
          <a:xfrm>
            <a:off x="533400" y="2743200"/>
            <a:ext cx="1693187" cy="1642536"/>
          </a:xfrm>
          <a:prstGeom prst="rect">
            <a:avLst/>
          </a:prstGeom>
        </p:spPr>
      </p:pic>
      <p:sp>
        <p:nvSpPr>
          <p:cNvPr id="18" name="Content Placeholder 2">
            <a:extLst>
              <a:ext uri="{FF2B5EF4-FFF2-40B4-BE49-F238E27FC236}">
                <a16:creationId xmlns:a16="http://schemas.microsoft.com/office/drawing/2014/main" id="{CA6E3E12-0FA6-781B-374D-6FAC4DC6070E}"/>
              </a:ext>
            </a:extLst>
          </p:cNvPr>
          <p:cNvSpPr txBox="1">
            <a:spLocks/>
          </p:cNvSpPr>
          <p:nvPr/>
        </p:nvSpPr>
        <p:spPr>
          <a:xfrm>
            <a:off x="2420349" y="3050821"/>
            <a:ext cx="6723652" cy="1080911"/>
          </a:xfrm>
          <a:prstGeom prst="rect">
            <a:avLst/>
          </a:prstGeom>
        </p:spPr>
        <p:txBody>
          <a:bodyPr vert="horz" lIns="91440" tIns="45720" rIns="91440" bIns="45720" rtlCol="0">
            <a:norm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rPr>
              <a:t>Adults age 60 and older, especially Hispanic/Latino people</a:t>
            </a:r>
          </a:p>
        </p:txBody>
      </p:sp>
      <p:pic>
        <p:nvPicPr>
          <p:cNvPr id="3" name="Picture 2">
            <a:extLst>
              <a:ext uri="{FF2B5EF4-FFF2-40B4-BE49-F238E27FC236}">
                <a16:creationId xmlns:a16="http://schemas.microsoft.com/office/drawing/2014/main" id="{66EB1B2D-9270-D490-D244-F032F7FEC450}"/>
              </a:ext>
              <a:ext uri="{C183D7F6-B498-43B3-948B-1728B52AA6E4}">
                <adec:decorative xmlns:adec="http://schemas.microsoft.com/office/drawing/2017/decorative" val="1"/>
              </a:ext>
            </a:extLst>
          </p:cNvPr>
          <p:cNvPicPr>
            <a:picLocks noChangeAspect="1"/>
          </p:cNvPicPr>
          <p:nvPr/>
        </p:nvPicPr>
        <p:blipFill rotWithShape="1">
          <a:blip r:embed="rId3"/>
          <a:srcRect t="67946"/>
          <a:stretch/>
        </p:blipFill>
        <p:spPr>
          <a:xfrm>
            <a:off x="533400" y="4439352"/>
            <a:ext cx="1693187" cy="1555047"/>
          </a:xfrm>
          <a:prstGeom prst="rect">
            <a:avLst/>
          </a:prstGeom>
        </p:spPr>
      </p:pic>
      <p:sp>
        <p:nvSpPr>
          <p:cNvPr id="19" name="Content Placeholder 2">
            <a:extLst>
              <a:ext uri="{FF2B5EF4-FFF2-40B4-BE49-F238E27FC236}">
                <a16:creationId xmlns:a16="http://schemas.microsoft.com/office/drawing/2014/main" id="{21CB211D-78DF-553C-DA13-A7D691F6A503}"/>
              </a:ext>
            </a:extLst>
          </p:cNvPr>
          <p:cNvSpPr txBox="1">
            <a:spLocks/>
          </p:cNvSpPr>
          <p:nvPr/>
        </p:nvSpPr>
        <p:spPr>
          <a:xfrm>
            <a:off x="2420349" y="4809067"/>
            <a:ext cx="6723652" cy="880532"/>
          </a:xfrm>
          <a:prstGeom prst="rect">
            <a:avLst/>
          </a:prstGeom>
        </p:spPr>
        <p:txBody>
          <a:bodyPr vert="horz" lIns="91440" tIns="45720" rIns="91440" bIns="45720" rtlCol="0">
            <a:norm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rPr>
              <a:t>People with a family history of glaucoma</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13</a:t>
            </a:fld>
            <a:endParaRPr lang="en-US" dirty="0"/>
          </a:p>
        </p:txBody>
      </p:sp>
    </p:spTree>
    <p:extLst>
      <p:ext uri="{BB962C8B-B14F-4D97-AF65-F5344CB8AC3E}">
        <p14:creationId xmlns:p14="http://schemas.microsoft.com/office/powerpoint/2010/main" val="146100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F8A36-292D-E008-4F70-0A666ED361B4}"/>
              </a:ext>
            </a:extLst>
          </p:cNvPr>
          <p:cNvSpPr>
            <a:spLocks noGrp="1"/>
          </p:cNvSpPr>
          <p:nvPr>
            <p:ph type="title"/>
          </p:nvPr>
        </p:nvSpPr>
        <p:spPr/>
        <p:txBody>
          <a:bodyPr>
            <a:noAutofit/>
          </a:bodyPr>
          <a:lstStyle/>
          <a:p>
            <a:r>
              <a:rPr lang="en-US" sz="3600" dirty="0">
                <a:solidFill>
                  <a:schemeClr val="accent1"/>
                </a:solidFill>
              </a:rPr>
              <a:t>What else makes me more likely to get glaucoma?</a:t>
            </a:r>
            <a:endParaRPr lang="en-US" sz="3600" dirty="0"/>
          </a:p>
        </p:txBody>
      </p:sp>
      <p:pic>
        <p:nvPicPr>
          <p:cNvPr id="8" name="Graphic 7">
            <a:extLst>
              <a:ext uri="{FF2B5EF4-FFF2-40B4-BE49-F238E27FC236}">
                <a16:creationId xmlns:a16="http://schemas.microsoft.com/office/drawing/2014/main" id="{04221B10-59E1-9D47-D287-2DCF876A8B6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3400" y="1181100"/>
            <a:ext cx="706464" cy="706464"/>
          </a:xfrm>
          <a:prstGeom prst="rect">
            <a:avLst/>
          </a:prstGeom>
        </p:spPr>
      </p:pic>
      <p:sp>
        <p:nvSpPr>
          <p:cNvPr id="12" name="Content Placeholder 11">
            <a:extLst>
              <a:ext uri="{FF2B5EF4-FFF2-40B4-BE49-F238E27FC236}">
                <a16:creationId xmlns:a16="http://schemas.microsoft.com/office/drawing/2014/main" id="{593D8FF5-1EE1-35A1-001E-839F6F6C383B}"/>
              </a:ext>
            </a:extLst>
          </p:cNvPr>
          <p:cNvSpPr>
            <a:spLocks noGrp="1"/>
          </p:cNvSpPr>
          <p:nvPr>
            <p:ph idx="1"/>
          </p:nvPr>
        </p:nvSpPr>
        <p:spPr>
          <a:xfrm>
            <a:off x="1478844" y="1075266"/>
            <a:ext cx="9719734" cy="706464"/>
          </a:xfrm>
        </p:spPr>
        <p:txBody>
          <a:bodyPr>
            <a:noAutofit/>
          </a:bodyPr>
          <a:lstStyle/>
          <a:p>
            <a:r>
              <a:rPr lang="en-US" sz="2800" dirty="0"/>
              <a:t>Diabetes</a:t>
            </a:r>
          </a:p>
        </p:txBody>
      </p:sp>
      <p:pic>
        <p:nvPicPr>
          <p:cNvPr id="9" name="Graphic 8">
            <a:extLst>
              <a:ext uri="{FF2B5EF4-FFF2-40B4-BE49-F238E27FC236}">
                <a16:creationId xmlns:a16="http://schemas.microsoft.com/office/drawing/2014/main" id="{31216E56-9E24-7AB3-64AE-4DF4766274B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3400" y="2133600"/>
            <a:ext cx="706464" cy="706464"/>
          </a:xfrm>
          <a:prstGeom prst="rect">
            <a:avLst/>
          </a:prstGeom>
        </p:spPr>
      </p:pic>
      <p:sp>
        <p:nvSpPr>
          <p:cNvPr id="13" name="Content Placeholder 11">
            <a:extLst>
              <a:ext uri="{FF2B5EF4-FFF2-40B4-BE49-F238E27FC236}">
                <a16:creationId xmlns:a16="http://schemas.microsoft.com/office/drawing/2014/main" id="{4E920FB7-DC9C-2D4A-B60F-489CB7CFDBA1}"/>
              </a:ext>
            </a:extLst>
          </p:cNvPr>
          <p:cNvSpPr txBox="1">
            <a:spLocks/>
          </p:cNvSpPr>
          <p:nvPr/>
        </p:nvSpPr>
        <p:spPr>
          <a:xfrm>
            <a:off x="1478844" y="2084211"/>
            <a:ext cx="9719734" cy="706464"/>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800" dirty="0">
                <a:latin typeface="Arial" panose="020B0604020202020204" pitchFamily="34" charset="0"/>
              </a:rPr>
              <a:t>High blood pressure</a:t>
            </a:r>
          </a:p>
        </p:txBody>
      </p:sp>
      <p:pic>
        <p:nvPicPr>
          <p:cNvPr id="10" name="Graphic 9">
            <a:extLst>
              <a:ext uri="{FF2B5EF4-FFF2-40B4-BE49-F238E27FC236}">
                <a16:creationId xmlns:a16="http://schemas.microsoft.com/office/drawing/2014/main" id="{0945D3B9-280B-3DE9-C54C-FD0D9551D2C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3400" y="3124200"/>
            <a:ext cx="706464" cy="706464"/>
          </a:xfrm>
          <a:prstGeom prst="rect">
            <a:avLst/>
          </a:prstGeom>
        </p:spPr>
      </p:pic>
      <p:sp>
        <p:nvSpPr>
          <p:cNvPr id="14" name="Content Placeholder 11">
            <a:extLst>
              <a:ext uri="{FF2B5EF4-FFF2-40B4-BE49-F238E27FC236}">
                <a16:creationId xmlns:a16="http://schemas.microsoft.com/office/drawing/2014/main" id="{9AF884C0-96C9-45A3-4AAE-AEB2897EBDB9}"/>
              </a:ext>
            </a:extLst>
          </p:cNvPr>
          <p:cNvSpPr txBox="1">
            <a:spLocks/>
          </p:cNvSpPr>
          <p:nvPr/>
        </p:nvSpPr>
        <p:spPr>
          <a:xfrm>
            <a:off x="1478844" y="3111500"/>
            <a:ext cx="9719734" cy="706464"/>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800" dirty="0">
                <a:latin typeface="Arial" panose="020B0604020202020204" pitchFamily="34" charset="0"/>
              </a:rPr>
              <a:t>Previous eye injury</a:t>
            </a:r>
          </a:p>
        </p:txBody>
      </p:sp>
      <p:sp>
        <p:nvSpPr>
          <p:cNvPr id="6" name="Slide Number Placeholder 5">
            <a:extLst>
              <a:ext uri="{FF2B5EF4-FFF2-40B4-BE49-F238E27FC236}">
                <a16:creationId xmlns:a16="http://schemas.microsoft.com/office/drawing/2014/main" id="{098494C8-7AD7-5B5B-E5C2-27F9D5FCC799}"/>
              </a:ext>
            </a:extLst>
          </p:cNvPr>
          <p:cNvSpPr>
            <a:spLocks noGrp="1"/>
          </p:cNvSpPr>
          <p:nvPr>
            <p:ph type="sldNum" sz="quarter" idx="11"/>
          </p:nvPr>
        </p:nvSpPr>
        <p:spPr/>
        <p:txBody>
          <a:bodyPr/>
          <a:lstStyle/>
          <a:p>
            <a:fld id="{EDC71CDC-BCA3-164D-B2A4-037F1FA9EBAB}" type="slidenum">
              <a:rPr lang="en-US" smtClean="0"/>
              <a:pPr/>
              <a:t>14</a:t>
            </a:fld>
            <a:endParaRPr lang="en-US" dirty="0"/>
          </a:p>
        </p:txBody>
      </p:sp>
    </p:spTree>
    <p:extLst>
      <p:ext uri="{BB962C8B-B14F-4D97-AF65-F5344CB8AC3E}">
        <p14:creationId xmlns:p14="http://schemas.microsoft.com/office/powerpoint/2010/main" val="3039942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75CA-265F-9094-148A-CC4A6616EC77}"/>
              </a:ext>
            </a:extLst>
          </p:cNvPr>
          <p:cNvSpPr>
            <a:spLocks noGrp="1"/>
          </p:cNvSpPr>
          <p:nvPr>
            <p:ph type="title"/>
          </p:nvPr>
        </p:nvSpPr>
        <p:spPr/>
        <p:txBody>
          <a:bodyPr>
            <a:normAutofit fontScale="90000"/>
          </a:bodyPr>
          <a:lstStyle/>
          <a:p>
            <a:r>
              <a:rPr lang="en-US" sz="4400" dirty="0">
                <a:solidFill>
                  <a:schemeClr val="accent1"/>
                </a:solidFill>
              </a:rPr>
              <a:t>Parts of the </a:t>
            </a:r>
            <a:r>
              <a:rPr lang="en-US" dirty="0">
                <a:solidFill>
                  <a:schemeClr val="accent1"/>
                </a:solidFill>
              </a:rPr>
              <a:t>E</a:t>
            </a:r>
            <a:r>
              <a:rPr lang="en-US" sz="4400" dirty="0">
                <a:solidFill>
                  <a:schemeClr val="accent1"/>
                </a:solidFill>
              </a:rPr>
              <a:t>ye</a:t>
            </a:r>
            <a:endParaRPr lang="en-US" dirty="0"/>
          </a:p>
        </p:txBody>
      </p:sp>
      <p:pic>
        <p:nvPicPr>
          <p:cNvPr id="6" name="Content Placeholder 5" descr="A diagram of the eye. The front of the eye is covered by a clear layer called the cornea. The colored part of the eye (the iris) has a hole in the middle (the pupil) and behind that is the lens. The light-retina covers the inside of the back of the eye. The optic nerve exits the back of the eye. The white layer covering the outside of the eye is called the sclera.">
            <a:extLst>
              <a:ext uri="{FF2B5EF4-FFF2-40B4-BE49-F238E27FC236}">
                <a16:creationId xmlns:a16="http://schemas.microsoft.com/office/drawing/2014/main" id="{FD37B53F-B004-9D65-EF27-E5029D8E2F63}"/>
              </a:ext>
            </a:extLst>
          </p:cNvPr>
          <p:cNvPicPr>
            <a:picLocks noGrp="1" noChangeAspect="1"/>
          </p:cNvPicPr>
          <p:nvPr>
            <p:ph idx="1"/>
          </p:nvPr>
        </p:nvPicPr>
        <p:blipFill rotWithShape="1">
          <a:blip r:embed="rId2"/>
          <a:srcRect t="6483" b="6876"/>
          <a:stretch/>
        </p:blipFill>
        <p:spPr>
          <a:xfrm>
            <a:off x="1264355" y="1106749"/>
            <a:ext cx="9337225" cy="4645152"/>
          </a:xfrm>
          <a:prstGeom prst="rect">
            <a:avLst/>
          </a:prstGeom>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n-US" smtClean="0"/>
              <a:pPr/>
              <a:t>15</a:t>
            </a:fld>
            <a:endParaRPr lang="en-US" dirty="0"/>
          </a:p>
        </p:txBody>
      </p:sp>
    </p:spTree>
    <p:extLst>
      <p:ext uri="{BB962C8B-B14F-4D97-AF65-F5344CB8AC3E}">
        <p14:creationId xmlns:p14="http://schemas.microsoft.com/office/powerpoint/2010/main" val="2186831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75CA-265F-9094-148A-CC4A6616EC77}"/>
              </a:ext>
            </a:extLst>
          </p:cNvPr>
          <p:cNvSpPr>
            <a:spLocks noGrp="1"/>
          </p:cNvSpPr>
          <p:nvPr>
            <p:ph type="title"/>
          </p:nvPr>
        </p:nvSpPr>
        <p:spPr/>
        <p:txBody>
          <a:bodyPr>
            <a:normAutofit fontScale="90000"/>
          </a:bodyPr>
          <a:lstStyle/>
          <a:p>
            <a:r>
              <a:rPr lang="en-US" sz="4400" dirty="0">
                <a:solidFill>
                  <a:schemeClr val="accent1"/>
                </a:solidFill>
              </a:rPr>
              <a:t>What causes glaucoma?</a:t>
            </a:r>
            <a:endParaRPr lang="en-US" dirty="0"/>
          </a:p>
        </p:txBody>
      </p:sp>
      <p:pic>
        <p:nvPicPr>
          <p:cNvPr id="10" name="Content Placeholder 9" descr="Diagram of the eye. Pressure builds in the interior of the eye. This causes liquid to flow slowly in the front part of the eye, between the lens and the cornea. The interior high pressure damages the optic nerve at the back of the eye.">
            <a:extLst>
              <a:ext uri="{FF2B5EF4-FFF2-40B4-BE49-F238E27FC236}">
                <a16:creationId xmlns:a16="http://schemas.microsoft.com/office/drawing/2014/main" id="{52AF4640-46CF-1198-23EC-C1D0B3F6C829}"/>
              </a:ext>
            </a:extLst>
          </p:cNvPr>
          <p:cNvPicPr>
            <a:picLocks noGrp="1" noChangeAspect="1"/>
          </p:cNvPicPr>
          <p:nvPr>
            <p:ph idx="1"/>
          </p:nvPr>
        </p:nvPicPr>
        <p:blipFill rotWithShape="1">
          <a:blip r:embed="rId2"/>
          <a:srcRect t="5628" b="6876"/>
          <a:stretch/>
        </p:blipFill>
        <p:spPr>
          <a:xfrm>
            <a:off x="940652" y="1104366"/>
            <a:ext cx="10143360" cy="4649267"/>
          </a:xfrm>
          <a:prstGeom prst="rect">
            <a:avLst/>
          </a:prstGeom>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n-US" smtClean="0"/>
              <a:pPr/>
              <a:t>16</a:t>
            </a:fld>
            <a:endParaRPr lang="en-US" dirty="0"/>
          </a:p>
        </p:txBody>
      </p:sp>
    </p:spTree>
    <p:extLst>
      <p:ext uri="{BB962C8B-B14F-4D97-AF65-F5344CB8AC3E}">
        <p14:creationId xmlns:p14="http://schemas.microsoft.com/office/powerpoint/2010/main" val="97687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75CA-265F-9094-148A-CC4A6616EC77}"/>
              </a:ext>
            </a:extLst>
          </p:cNvPr>
          <p:cNvSpPr>
            <a:spLocks noGrp="1"/>
          </p:cNvSpPr>
          <p:nvPr>
            <p:ph type="title"/>
          </p:nvPr>
        </p:nvSpPr>
        <p:spPr/>
        <p:txBody>
          <a:bodyPr>
            <a:normAutofit fontScale="90000"/>
          </a:bodyPr>
          <a:lstStyle/>
          <a:p>
            <a:r>
              <a:rPr lang="en-US" sz="4400" dirty="0">
                <a:solidFill>
                  <a:schemeClr val="accent1"/>
                </a:solidFill>
              </a:rPr>
              <a:t>What causes glaucoma? (continued)</a:t>
            </a:r>
            <a:endParaRPr lang="en-US" dirty="0"/>
          </a:p>
        </p:txBody>
      </p:sp>
      <p:pic>
        <p:nvPicPr>
          <p:cNvPr id="11" name="Content Placeholder 10" descr="Top: Water flows from faucet to drain in a normal sink. Bottom:  In a normal eye, fluid flows from the center of the eye into the front of the eye, and then drains out.">
            <a:extLst>
              <a:ext uri="{FF2B5EF4-FFF2-40B4-BE49-F238E27FC236}">
                <a16:creationId xmlns:a16="http://schemas.microsoft.com/office/drawing/2014/main" id="{A299A27B-4333-3E0E-5301-487631417883}"/>
              </a:ext>
            </a:extLst>
          </p:cNvPr>
          <p:cNvPicPr>
            <a:picLocks noGrp="1" noChangeAspect="1"/>
          </p:cNvPicPr>
          <p:nvPr>
            <p:ph idx="1"/>
          </p:nvPr>
        </p:nvPicPr>
        <p:blipFill rotWithShape="1">
          <a:blip r:embed="rId2"/>
          <a:srcRect l="19725" t="12964" r="47327" b="19506"/>
          <a:stretch/>
        </p:blipFill>
        <p:spPr>
          <a:xfrm>
            <a:off x="1863767" y="1044516"/>
            <a:ext cx="3317834" cy="3902402"/>
          </a:xfrm>
          <a:prstGeom prst="rect">
            <a:avLst/>
          </a:prstGeom>
        </p:spPr>
      </p:pic>
      <p:pic>
        <p:nvPicPr>
          <p:cNvPr id="6" name="Content Placeholder 10" descr="Top: In a clouded sink, water flowing from the faucet overfills the sink. Bottom: In an eye with glaucoma, fluid foes not flow out of the front of the eye, causing pressure to backup into the center of the eye, damaging the optic nerve.">
            <a:extLst>
              <a:ext uri="{FF2B5EF4-FFF2-40B4-BE49-F238E27FC236}">
                <a16:creationId xmlns:a16="http://schemas.microsoft.com/office/drawing/2014/main" id="{C9F12C67-F202-DE1A-BAE9-EC71E991F63B}"/>
              </a:ext>
            </a:extLst>
          </p:cNvPr>
          <p:cNvPicPr>
            <a:picLocks noChangeAspect="1"/>
          </p:cNvPicPr>
          <p:nvPr/>
        </p:nvPicPr>
        <p:blipFill rotWithShape="1">
          <a:blip r:embed="rId2"/>
          <a:srcRect l="52674" t="12964" r="8649" b="19506"/>
          <a:stretch/>
        </p:blipFill>
        <p:spPr>
          <a:xfrm>
            <a:off x="5181600" y="1044516"/>
            <a:ext cx="3894667" cy="3902402"/>
          </a:xfrm>
          <a:prstGeom prst="rect">
            <a:avLst/>
          </a:prstGeom>
        </p:spPr>
      </p:pic>
      <p:sp>
        <p:nvSpPr>
          <p:cNvPr id="15" name="Content Placeholder 11">
            <a:extLst>
              <a:ext uri="{FF2B5EF4-FFF2-40B4-BE49-F238E27FC236}">
                <a16:creationId xmlns:a16="http://schemas.microsoft.com/office/drawing/2014/main" id="{EFFA2181-D6E9-712F-BCD4-3F4D0568A32E}"/>
              </a:ext>
            </a:extLst>
          </p:cNvPr>
          <p:cNvSpPr txBox="1">
            <a:spLocks/>
          </p:cNvSpPr>
          <p:nvPr/>
        </p:nvSpPr>
        <p:spPr>
          <a:xfrm>
            <a:off x="602837" y="5041181"/>
            <a:ext cx="10481175" cy="953220"/>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lnSpc>
                <a:spcPct val="110000"/>
              </a:lnSpc>
              <a:buNone/>
            </a:pPr>
            <a:r>
              <a:rPr lang="en-US" sz="2400" dirty="0">
                <a:latin typeface="Arial" panose="020B0604020202020204" pitchFamily="34" charset="0"/>
              </a:rPr>
              <a:t>Check out an animation of how glaucoma raises eye pressure and damages the optic nerve:</a:t>
            </a:r>
            <a:r>
              <a:rPr lang="en-US" sz="2400" dirty="0">
                <a:solidFill>
                  <a:schemeClr val="accent1"/>
                </a:solidFill>
                <a:latin typeface="Arial" panose="020B0604020202020204" pitchFamily="34" charset="0"/>
              </a:rPr>
              <a:t> </a:t>
            </a:r>
            <a:r>
              <a:rPr lang="en-US" sz="2400" dirty="0">
                <a:solidFill>
                  <a:srgbClr val="0F5CA1"/>
                </a:solidFill>
                <a:latin typeface="Arial" panose="020B0604020202020204" pitchFamily="34" charset="0"/>
                <a:hlinkClick r:id="rId3">
                  <a:extLst>
                    <a:ext uri="{A12FA001-AC4F-418D-AE19-62706E023703}">
                      <ahyp:hlinkClr xmlns:ahyp="http://schemas.microsoft.com/office/drawing/2018/hyperlinkcolor" val="tx"/>
                    </a:ext>
                  </a:extLst>
                </a:hlinkClick>
              </a:rPr>
              <a:t>https://youtu.be/XlI_JXYMzbs</a:t>
            </a:r>
            <a:r>
              <a:rPr lang="en-US" sz="2400" dirty="0">
                <a:solidFill>
                  <a:srgbClr val="0F5CA1"/>
                </a:solidFill>
                <a:latin typeface="Arial" panose="020B0604020202020204" pitchFamily="34" charset="0"/>
              </a:rPr>
              <a:t> </a:t>
            </a:r>
          </a:p>
        </p:txBody>
      </p:sp>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n-US" smtClean="0"/>
              <a:pPr/>
              <a:t>17</a:t>
            </a:fld>
            <a:endParaRPr lang="en-US" dirty="0"/>
          </a:p>
        </p:txBody>
      </p:sp>
    </p:spTree>
    <p:extLst>
      <p:ext uri="{BB962C8B-B14F-4D97-AF65-F5344CB8AC3E}">
        <p14:creationId xmlns:p14="http://schemas.microsoft.com/office/powerpoint/2010/main" val="405986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5DBEEE6-00C3-072D-310F-663C9D9BB306}"/>
              </a:ext>
            </a:extLst>
          </p:cNvPr>
          <p:cNvSpPr>
            <a:spLocks noGrp="1"/>
          </p:cNvSpPr>
          <p:nvPr>
            <p:ph type="title"/>
          </p:nvPr>
        </p:nvSpPr>
        <p:spPr>
          <a:xfrm>
            <a:off x="411600" y="285824"/>
            <a:ext cx="10672412" cy="524256"/>
          </a:xfrm>
        </p:spPr>
        <p:txBody>
          <a:bodyPr>
            <a:normAutofit fontScale="90000"/>
          </a:bodyPr>
          <a:lstStyle/>
          <a:p>
            <a:r>
              <a:rPr lang="en-US" dirty="0">
                <a:solidFill>
                  <a:schemeClr val="accent1"/>
                </a:solidFill>
              </a:rPr>
              <a:t>How do eye doctors test for glaucoma?</a:t>
            </a:r>
            <a:endParaRPr lang="en-US" dirty="0"/>
          </a:p>
        </p:txBody>
      </p:sp>
      <p:sp>
        <p:nvSpPr>
          <p:cNvPr id="18" name="Content Placeholder 6">
            <a:extLst>
              <a:ext uri="{FF2B5EF4-FFF2-40B4-BE49-F238E27FC236}">
                <a16:creationId xmlns:a16="http://schemas.microsoft.com/office/drawing/2014/main" id="{4884A316-FD3D-FE75-7B1B-421A168105C1}"/>
              </a:ext>
            </a:extLst>
          </p:cNvPr>
          <p:cNvSpPr>
            <a:spLocks noGrp="1"/>
          </p:cNvSpPr>
          <p:nvPr>
            <p:ph idx="1"/>
          </p:nvPr>
        </p:nvSpPr>
        <p:spPr>
          <a:xfrm>
            <a:off x="432570" y="1098638"/>
            <a:ext cx="6712362" cy="4863196"/>
          </a:xfrm>
        </p:spPr>
        <p:txBody>
          <a:bodyPr lIns="0"/>
          <a:lstStyle/>
          <a:p>
            <a:pPr marL="0" indent="0">
              <a:buNone/>
            </a:pPr>
            <a:r>
              <a:rPr lang="en-US" sz="2800" dirty="0"/>
              <a:t>Your eye doctor can test for glaucoma with a </a:t>
            </a:r>
            <a:r>
              <a:rPr lang="en-US" sz="2800" b="1" dirty="0"/>
              <a:t>comprehensive dilated eye exam </a:t>
            </a:r>
            <a:r>
              <a:rPr lang="en-US" sz="2800" dirty="0"/>
              <a:t>since screening for eye pressure alone isn't enough.</a:t>
            </a:r>
          </a:p>
        </p:txBody>
      </p:sp>
      <p:pic>
        <p:nvPicPr>
          <p:cNvPr id="19" name="Picture Placeholder 6" descr="An eye doctor giving an eye exam to an older adult.">
            <a:extLst>
              <a:ext uri="{FF2B5EF4-FFF2-40B4-BE49-F238E27FC236}">
                <a16:creationId xmlns:a16="http://schemas.microsoft.com/office/drawing/2014/main" id="{BEE5B807-736B-5224-96A8-09D1BD4BCC11}"/>
              </a:ext>
            </a:extLst>
          </p:cNvPr>
          <p:cNvPicPr>
            <a:picLocks noChangeAspect="1"/>
          </p:cNvPicPr>
          <p:nvPr/>
        </p:nvPicPr>
        <p:blipFill>
          <a:blip r:embed="rId2"/>
          <a:srcRect l="15436" r="15436"/>
          <a:stretch>
            <a:fillRect/>
          </a:stretch>
        </p:blipFill>
        <p:spPr>
          <a:xfrm>
            <a:off x="7552736" y="1143000"/>
            <a:ext cx="3861498" cy="3808675"/>
          </a:xfrm>
          <a:prstGeom prst="rect">
            <a:avLst/>
          </a:prstGeom>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n-US" smtClean="0"/>
              <a:pPr/>
              <a:t>18</a:t>
            </a:fld>
            <a:endParaRPr lang="en-US" dirty="0"/>
          </a:p>
        </p:txBody>
      </p:sp>
    </p:spTree>
    <p:extLst>
      <p:ext uri="{BB962C8B-B14F-4D97-AF65-F5344CB8AC3E}">
        <p14:creationId xmlns:p14="http://schemas.microsoft.com/office/powerpoint/2010/main" val="2730386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8A63284-7C24-9935-56BF-B90B9097CE11}"/>
              </a:ext>
            </a:extLst>
          </p:cNvPr>
          <p:cNvSpPr>
            <a:spLocks noGrp="1"/>
          </p:cNvSpPr>
          <p:nvPr>
            <p:ph type="title"/>
          </p:nvPr>
        </p:nvSpPr>
        <p:spPr>
          <a:xfrm>
            <a:off x="411600" y="285824"/>
            <a:ext cx="10672412" cy="524256"/>
          </a:xfrm>
        </p:spPr>
        <p:txBody>
          <a:bodyPr>
            <a:normAutofit fontScale="90000"/>
          </a:bodyPr>
          <a:lstStyle/>
          <a:p>
            <a:r>
              <a:rPr lang="en-US" dirty="0">
                <a:solidFill>
                  <a:schemeClr val="accent1"/>
                </a:solidFill>
              </a:rPr>
              <a:t>What is a dilated eye exam? </a:t>
            </a:r>
            <a:endParaRPr lang="en-US" dirty="0"/>
          </a:p>
        </p:txBody>
      </p:sp>
      <p:sp>
        <p:nvSpPr>
          <p:cNvPr id="19" name="Content Placeholder 6">
            <a:extLst>
              <a:ext uri="{FF2B5EF4-FFF2-40B4-BE49-F238E27FC236}">
                <a16:creationId xmlns:a16="http://schemas.microsoft.com/office/drawing/2014/main" id="{D74A48B7-D037-25DA-59A5-D8AA3586BE94}"/>
              </a:ext>
            </a:extLst>
          </p:cNvPr>
          <p:cNvSpPr>
            <a:spLocks noGrp="1"/>
          </p:cNvSpPr>
          <p:nvPr>
            <p:ph idx="1"/>
          </p:nvPr>
        </p:nvSpPr>
        <p:spPr>
          <a:xfrm>
            <a:off x="520857" y="1092331"/>
            <a:ext cx="5899562" cy="4863196"/>
          </a:xfrm>
        </p:spPr>
        <p:txBody>
          <a:bodyPr/>
          <a:lstStyle/>
          <a:p>
            <a:pPr marL="457200" indent="-457200">
              <a:lnSpc>
                <a:spcPct val="110000"/>
              </a:lnSpc>
              <a:buFont typeface="Arial" panose="020B0604020202020204" pitchFamily="34" charset="0"/>
              <a:buChar char="•"/>
            </a:pPr>
            <a:r>
              <a:rPr lang="en-US" sz="2800" dirty="0"/>
              <a:t>The exam is simple and painless</a:t>
            </a:r>
          </a:p>
          <a:p>
            <a:pPr marL="457200" indent="-457200">
              <a:lnSpc>
                <a:spcPct val="110000"/>
              </a:lnSpc>
              <a:buFont typeface="Arial" panose="020B0604020202020204" pitchFamily="34" charset="0"/>
              <a:buChar char="•"/>
            </a:pPr>
            <a:r>
              <a:rPr lang="en-US" sz="2800" dirty="0"/>
              <a:t>Your eye doctor will give you some eye drops to dilate (widen) your pupil and then check your eyes for glaucoma and other eye problems</a:t>
            </a:r>
          </a:p>
          <a:p>
            <a:pPr marL="457200" indent="-457200">
              <a:lnSpc>
                <a:spcPct val="110000"/>
              </a:lnSpc>
              <a:buFont typeface="Arial" panose="020B0604020202020204" pitchFamily="34" charset="0"/>
              <a:buChar char="•"/>
            </a:pPr>
            <a:r>
              <a:rPr lang="en-US" sz="2800" dirty="0"/>
              <a:t>The exam includes a visual field test to check your side vision</a:t>
            </a:r>
          </a:p>
        </p:txBody>
      </p:sp>
      <p:pic>
        <p:nvPicPr>
          <p:cNvPr id="2" name="Picture Placeholder 5" descr="Top: A cartoon eye shows with undiluted pupil shows thick blue iris with small center (pupil) colored in black. Bottom: Side view with ray of light through the undiluted pupil; light only illuminates a small portion of the retina at the back of the eye.">
            <a:extLst>
              <a:ext uri="{FF2B5EF4-FFF2-40B4-BE49-F238E27FC236}">
                <a16:creationId xmlns:a16="http://schemas.microsoft.com/office/drawing/2014/main" id="{95324D2D-488F-0E80-69B3-7DA3FA39FBB3}"/>
              </a:ext>
            </a:extLst>
          </p:cNvPr>
          <p:cNvPicPr>
            <a:picLocks noChangeAspect="1"/>
          </p:cNvPicPr>
          <p:nvPr/>
        </p:nvPicPr>
        <p:blipFill rotWithShape="1">
          <a:blip r:embed="rId2"/>
          <a:srcRect l="53" r="51098"/>
          <a:stretch/>
        </p:blipFill>
        <p:spPr>
          <a:xfrm>
            <a:off x="6886222" y="1092331"/>
            <a:ext cx="2214235" cy="4466071"/>
          </a:xfrm>
          <a:prstGeom prst="rect">
            <a:avLst/>
          </a:prstGeom>
        </p:spPr>
      </p:pic>
      <p:pic>
        <p:nvPicPr>
          <p:cNvPr id="20" name="Picture Placeholder 5" descr="Top: A cartoon eye shows with diluted pupil shows thin blue iris with large center (pupil) colored in black. Bottom: Side view with ray of light through the diluted pupil; light illuminates a large portion of the retina at the back of the eye.">
            <a:extLst>
              <a:ext uri="{FF2B5EF4-FFF2-40B4-BE49-F238E27FC236}">
                <a16:creationId xmlns:a16="http://schemas.microsoft.com/office/drawing/2014/main" id="{EF8D3E1C-F6B6-BAA3-CDEB-53BF1B813182}"/>
              </a:ext>
            </a:extLst>
          </p:cNvPr>
          <p:cNvPicPr>
            <a:picLocks noGrp="1" noChangeAspect="1"/>
          </p:cNvPicPr>
          <p:nvPr>
            <p:ph type="pic" sz="quarter" idx="14"/>
          </p:nvPr>
        </p:nvPicPr>
        <p:blipFill rotWithShape="1">
          <a:blip r:embed="rId2"/>
          <a:srcRect l="51098" r="53"/>
          <a:stretch/>
        </p:blipFill>
        <p:spPr>
          <a:xfrm>
            <a:off x="9199998" y="1092331"/>
            <a:ext cx="2214236" cy="4466071"/>
          </a:xfrm>
          <a:prstGeom prst="rect">
            <a:avLst/>
          </a:prstGeom>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n-US" smtClean="0"/>
              <a:pPr/>
              <a:t>19</a:t>
            </a:fld>
            <a:endParaRPr lang="en-US" dirty="0"/>
          </a:p>
        </p:txBody>
      </p:sp>
    </p:spTree>
    <p:extLst>
      <p:ext uri="{BB962C8B-B14F-4D97-AF65-F5344CB8AC3E}">
        <p14:creationId xmlns:p14="http://schemas.microsoft.com/office/powerpoint/2010/main" val="270576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D2C2-EED9-B07C-058E-B158533901D4}"/>
              </a:ext>
            </a:extLst>
          </p:cNvPr>
          <p:cNvSpPr>
            <a:spLocks noGrp="1"/>
          </p:cNvSpPr>
          <p:nvPr>
            <p:ph type="title"/>
          </p:nvPr>
        </p:nvSpPr>
        <p:spPr>
          <a:xfrm>
            <a:off x="619539" y="504274"/>
            <a:ext cx="10515600" cy="1960630"/>
          </a:xfrm>
        </p:spPr>
        <p:txBody>
          <a:bodyPr/>
          <a:lstStyle/>
          <a:p>
            <a:r>
              <a:rPr lang="en-US" dirty="0"/>
              <a:t>What to expect from </a:t>
            </a:r>
            <a:br>
              <a:rPr lang="en-US" dirty="0"/>
            </a:br>
            <a:r>
              <a:rPr lang="en-US" dirty="0"/>
              <a:t>this presentation</a:t>
            </a:r>
          </a:p>
        </p:txBody>
      </p:sp>
    </p:spTree>
    <p:extLst>
      <p:ext uri="{BB962C8B-B14F-4D97-AF65-F5344CB8AC3E}">
        <p14:creationId xmlns:p14="http://schemas.microsoft.com/office/powerpoint/2010/main" val="4117509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A9D3867-8950-B41E-6C59-FAB267D2629B}"/>
              </a:ext>
            </a:extLst>
          </p:cNvPr>
          <p:cNvSpPr>
            <a:spLocks noGrp="1"/>
          </p:cNvSpPr>
          <p:nvPr>
            <p:ph type="title"/>
          </p:nvPr>
        </p:nvSpPr>
        <p:spPr>
          <a:xfrm>
            <a:off x="304393" y="184924"/>
            <a:ext cx="11708931" cy="830375"/>
          </a:xfrm>
        </p:spPr>
        <p:txBody>
          <a:bodyPr>
            <a:noAutofit/>
          </a:bodyPr>
          <a:lstStyle/>
          <a:p>
            <a:r>
              <a:rPr lang="en-US" sz="3400" dirty="0">
                <a:solidFill>
                  <a:schemeClr val="accent1"/>
                </a:solidFill>
              </a:rPr>
              <a:t>What does glaucoma look like during a dilated eye exam?</a:t>
            </a:r>
            <a:endParaRPr lang="en-US" sz="3400" dirty="0"/>
          </a:p>
        </p:txBody>
      </p:sp>
      <p:pic>
        <p:nvPicPr>
          <p:cNvPr id="22" name="Picture 21" descr="Artistic rendering of normal optic nerve. Smooth, flat optic nerve head has normal retinal veins extending from the nerve head into the retina.">
            <a:extLst>
              <a:ext uri="{FF2B5EF4-FFF2-40B4-BE49-F238E27FC236}">
                <a16:creationId xmlns:a16="http://schemas.microsoft.com/office/drawing/2014/main" id="{0640EF94-D74D-A0D4-07DD-FC2E9287CCA4}"/>
              </a:ext>
            </a:extLst>
          </p:cNvPr>
          <p:cNvPicPr>
            <a:picLocks noChangeAspect="1"/>
          </p:cNvPicPr>
          <p:nvPr/>
        </p:nvPicPr>
        <p:blipFill rotWithShape="1">
          <a:blip r:embed="rId2"/>
          <a:srcRect l="16969" r="9442"/>
          <a:stretch/>
        </p:blipFill>
        <p:spPr>
          <a:xfrm>
            <a:off x="1028967" y="1037482"/>
            <a:ext cx="4572000" cy="3232775"/>
          </a:xfrm>
          <a:prstGeom prst="rect">
            <a:avLst/>
          </a:prstGeom>
        </p:spPr>
      </p:pic>
      <p:sp>
        <p:nvSpPr>
          <p:cNvPr id="23" name="Content Placeholder 6">
            <a:extLst>
              <a:ext uri="{FF2B5EF4-FFF2-40B4-BE49-F238E27FC236}">
                <a16:creationId xmlns:a16="http://schemas.microsoft.com/office/drawing/2014/main" id="{FBD07FC0-AED8-EE02-0A17-8A6C71647943}"/>
              </a:ext>
            </a:extLst>
          </p:cNvPr>
          <p:cNvSpPr txBox="1">
            <a:spLocks/>
          </p:cNvSpPr>
          <p:nvPr/>
        </p:nvSpPr>
        <p:spPr>
          <a:xfrm>
            <a:off x="1028967" y="4368800"/>
            <a:ext cx="4572000" cy="519290"/>
          </a:xfrm>
          <a:prstGeom prst="rect">
            <a:avLst/>
          </a:prstGeom>
        </p:spPr>
        <p:txBody>
          <a:bodyPr vert="horz" lIns="91440" tIns="45720" rIns="91440" bIns="45720" rtlCol="0">
            <a:norm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lgn="ctr">
              <a:lnSpc>
                <a:spcPct val="110000"/>
              </a:lnSpc>
              <a:buNone/>
            </a:pPr>
            <a:r>
              <a:rPr lang="en-US" sz="2400" b="1" dirty="0">
                <a:latin typeface="Arial" panose="020B0604020202020204" pitchFamily="34" charset="0"/>
              </a:rPr>
              <a:t>Optic nerve without glaucoma</a:t>
            </a:r>
            <a:endParaRPr lang="en-US" sz="2400" b="1" dirty="0">
              <a:solidFill>
                <a:schemeClr val="accent1"/>
              </a:solidFill>
              <a:latin typeface="Arial" panose="020B0604020202020204" pitchFamily="34" charset="0"/>
            </a:endParaRPr>
          </a:p>
        </p:txBody>
      </p:sp>
      <p:pic>
        <p:nvPicPr>
          <p:cNvPr id="21" name="Picture 20" descr="Artistic rendering of glaucomatous optic nerve. Cupped optic nerve head has thickened retinal veins extending from the nerve head into the retina.">
            <a:extLst>
              <a:ext uri="{FF2B5EF4-FFF2-40B4-BE49-F238E27FC236}">
                <a16:creationId xmlns:a16="http://schemas.microsoft.com/office/drawing/2014/main" id="{9B8F8A88-4B82-B218-42AE-6BD442D73D25}"/>
              </a:ext>
            </a:extLst>
          </p:cNvPr>
          <p:cNvPicPr>
            <a:picLocks noChangeAspect="1"/>
          </p:cNvPicPr>
          <p:nvPr/>
        </p:nvPicPr>
        <p:blipFill rotWithShape="1">
          <a:blip r:embed="rId3"/>
          <a:srcRect l="10910" r="13039"/>
          <a:stretch/>
        </p:blipFill>
        <p:spPr>
          <a:xfrm>
            <a:off x="6432990" y="1037482"/>
            <a:ext cx="4572000" cy="3232775"/>
          </a:xfrm>
          <a:prstGeom prst="rect">
            <a:avLst/>
          </a:prstGeom>
        </p:spPr>
      </p:pic>
      <p:sp>
        <p:nvSpPr>
          <p:cNvPr id="24" name="Content Placeholder 6">
            <a:extLst>
              <a:ext uri="{FF2B5EF4-FFF2-40B4-BE49-F238E27FC236}">
                <a16:creationId xmlns:a16="http://schemas.microsoft.com/office/drawing/2014/main" id="{4DA2BC2B-167C-C704-D9B6-DC6FDC9D6703}"/>
              </a:ext>
            </a:extLst>
          </p:cNvPr>
          <p:cNvSpPr txBox="1">
            <a:spLocks/>
          </p:cNvSpPr>
          <p:nvPr/>
        </p:nvSpPr>
        <p:spPr>
          <a:xfrm>
            <a:off x="6425056" y="4368800"/>
            <a:ext cx="4572000" cy="519290"/>
          </a:xfrm>
          <a:prstGeom prst="rect">
            <a:avLst/>
          </a:prstGeom>
        </p:spPr>
        <p:txBody>
          <a:bodyPr vert="horz" lIns="91440" tIns="45720" rIns="91440" bIns="45720" rtlCol="0">
            <a:norm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lgn="ctr">
              <a:lnSpc>
                <a:spcPct val="110000"/>
              </a:lnSpc>
              <a:buNone/>
            </a:pPr>
            <a:r>
              <a:rPr lang="en-US" sz="2400" b="1" dirty="0">
                <a:latin typeface="Arial" panose="020B0604020202020204" pitchFamily="34" charset="0"/>
              </a:rPr>
              <a:t>Optic nerve with glaucoma</a:t>
            </a:r>
            <a:endParaRPr lang="en-US" sz="2400" b="1" dirty="0">
              <a:solidFill>
                <a:schemeClr val="accent1"/>
              </a:solidFill>
              <a:latin typeface="Arial" panose="020B0604020202020204" pitchFamily="34" charset="0"/>
            </a:endParaRPr>
          </a:p>
        </p:txBody>
      </p:sp>
      <p:sp>
        <p:nvSpPr>
          <p:cNvPr id="20" name="Content Placeholder 6">
            <a:extLst>
              <a:ext uri="{FF2B5EF4-FFF2-40B4-BE49-F238E27FC236}">
                <a16:creationId xmlns:a16="http://schemas.microsoft.com/office/drawing/2014/main" id="{A0166BF4-A222-1A53-E0A9-E6C3221E9008}"/>
              </a:ext>
            </a:extLst>
          </p:cNvPr>
          <p:cNvSpPr>
            <a:spLocks noGrp="1"/>
          </p:cNvSpPr>
          <p:nvPr>
            <p:ph idx="1"/>
          </p:nvPr>
        </p:nvSpPr>
        <p:spPr>
          <a:xfrm>
            <a:off x="602838" y="5076531"/>
            <a:ext cx="10811396" cy="977127"/>
          </a:xfrm>
        </p:spPr>
        <p:txBody>
          <a:bodyPr>
            <a:normAutofit/>
          </a:bodyPr>
          <a:lstStyle/>
          <a:p>
            <a:pPr marL="0" indent="0">
              <a:lnSpc>
                <a:spcPct val="110000"/>
              </a:lnSpc>
              <a:buNone/>
            </a:pPr>
            <a:r>
              <a:rPr lang="en-US" sz="2400" dirty="0"/>
              <a:t>Want more information? Watch this video about how doctors look for glaucoma during a dilated eye exam: </a:t>
            </a:r>
            <a:r>
              <a:rPr lang="en-US" sz="2400" dirty="0">
                <a:solidFill>
                  <a:srgbClr val="0F5CA1"/>
                </a:solidFill>
                <a:hlinkClick r:id="rId4">
                  <a:extLst>
                    <a:ext uri="{A12FA001-AC4F-418D-AE19-62706E023703}">
                      <ahyp:hlinkClr xmlns:ahyp="http://schemas.microsoft.com/office/drawing/2018/hyperlinkcolor" val="tx"/>
                    </a:ext>
                  </a:extLst>
                </a:hlinkClick>
              </a:rPr>
              <a:t>https://youtu.be/M6IlOKXlCqs</a:t>
            </a:r>
            <a:r>
              <a:rPr lang="en-US" sz="2400" dirty="0">
                <a:solidFill>
                  <a:srgbClr val="0F5CA1"/>
                </a:solidFill>
              </a:rPr>
              <a:t> </a:t>
            </a:r>
          </a:p>
        </p:txBody>
      </p:sp>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n-US" smtClean="0"/>
              <a:pPr/>
              <a:t>20</a:t>
            </a:fld>
            <a:endParaRPr lang="en-US" dirty="0"/>
          </a:p>
        </p:txBody>
      </p:sp>
    </p:spTree>
    <p:extLst>
      <p:ext uri="{BB962C8B-B14F-4D97-AF65-F5344CB8AC3E}">
        <p14:creationId xmlns:p14="http://schemas.microsoft.com/office/powerpoint/2010/main" val="369411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F8A36-292D-E008-4F70-0A666ED361B4}"/>
              </a:ext>
            </a:extLst>
          </p:cNvPr>
          <p:cNvSpPr>
            <a:spLocks noGrp="1"/>
          </p:cNvSpPr>
          <p:nvPr>
            <p:ph type="title"/>
          </p:nvPr>
        </p:nvSpPr>
        <p:spPr/>
        <p:txBody>
          <a:bodyPr>
            <a:noAutofit/>
          </a:bodyPr>
          <a:lstStyle/>
          <a:p>
            <a:r>
              <a:rPr lang="en-US" sz="3600" dirty="0">
                <a:solidFill>
                  <a:schemeClr val="accent1"/>
                </a:solidFill>
              </a:rPr>
              <a:t>What are the treatments for glaucoma? </a:t>
            </a:r>
            <a:endParaRPr lang="en-US" sz="3600" dirty="0"/>
          </a:p>
        </p:txBody>
      </p:sp>
      <p:pic>
        <p:nvPicPr>
          <p:cNvPr id="2" name="Graphic 1">
            <a:extLst>
              <a:ext uri="{FF2B5EF4-FFF2-40B4-BE49-F238E27FC236}">
                <a16:creationId xmlns:a16="http://schemas.microsoft.com/office/drawing/2014/main" id="{630264F6-0426-08F8-D7AB-BB459437148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55978" y="1181100"/>
            <a:ext cx="706464" cy="706464"/>
          </a:xfrm>
          <a:prstGeom prst="rect">
            <a:avLst/>
          </a:prstGeom>
        </p:spPr>
      </p:pic>
      <p:sp>
        <p:nvSpPr>
          <p:cNvPr id="12" name="Content Placeholder 11">
            <a:extLst>
              <a:ext uri="{FF2B5EF4-FFF2-40B4-BE49-F238E27FC236}">
                <a16:creationId xmlns:a16="http://schemas.microsoft.com/office/drawing/2014/main" id="{593D8FF5-1EE1-35A1-001E-839F6F6C383B}"/>
              </a:ext>
            </a:extLst>
          </p:cNvPr>
          <p:cNvSpPr>
            <a:spLocks noGrp="1"/>
          </p:cNvSpPr>
          <p:nvPr>
            <p:ph idx="1"/>
          </p:nvPr>
        </p:nvSpPr>
        <p:spPr>
          <a:xfrm>
            <a:off x="1478844" y="1075266"/>
            <a:ext cx="9719734" cy="706464"/>
          </a:xfrm>
        </p:spPr>
        <p:txBody>
          <a:bodyPr>
            <a:noAutofit/>
          </a:bodyPr>
          <a:lstStyle/>
          <a:p>
            <a:pPr marL="0" indent="0">
              <a:buNone/>
            </a:pPr>
            <a:r>
              <a:rPr lang="en-US" sz="2600" b="1" dirty="0"/>
              <a:t>Medications</a:t>
            </a:r>
            <a:r>
              <a:rPr lang="en-US" sz="2600" dirty="0"/>
              <a:t> — prescription eye drops are most common</a:t>
            </a:r>
          </a:p>
        </p:txBody>
      </p:sp>
      <p:pic>
        <p:nvPicPr>
          <p:cNvPr id="3" name="Graphic 2">
            <a:extLst>
              <a:ext uri="{FF2B5EF4-FFF2-40B4-BE49-F238E27FC236}">
                <a16:creationId xmlns:a16="http://schemas.microsoft.com/office/drawing/2014/main" id="{D2BEFF16-CF45-E293-0CD5-495B9D5861E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5978" y="2108658"/>
            <a:ext cx="706464" cy="706464"/>
          </a:xfrm>
          <a:prstGeom prst="rect">
            <a:avLst/>
          </a:prstGeom>
        </p:spPr>
      </p:pic>
      <p:sp>
        <p:nvSpPr>
          <p:cNvPr id="13" name="Content Placeholder 11">
            <a:extLst>
              <a:ext uri="{FF2B5EF4-FFF2-40B4-BE49-F238E27FC236}">
                <a16:creationId xmlns:a16="http://schemas.microsoft.com/office/drawing/2014/main" id="{4E920FB7-DC9C-2D4A-B60F-489CB7CFDBA1}"/>
              </a:ext>
            </a:extLst>
          </p:cNvPr>
          <p:cNvSpPr txBox="1">
            <a:spLocks/>
          </p:cNvSpPr>
          <p:nvPr/>
        </p:nvSpPr>
        <p:spPr>
          <a:xfrm>
            <a:off x="1478844" y="2084211"/>
            <a:ext cx="9719734" cy="706464"/>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600" b="1" dirty="0">
                <a:latin typeface="Arial" panose="020B0604020202020204" pitchFamily="34" charset="0"/>
              </a:rPr>
              <a:t>Laser treatment </a:t>
            </a:r>
            <a:r>
              <a:rPr lang="en-US" sz="2600" dirty="0">
                <a:latin typeface="Arial" panose="020B0604020202020204" pitchFamily="34" charset="0"/>
              </a:rPr>
              <a:t>— a simple procedure that’s usually painless</a:t>
            </a:r>
          </a:p>
        </p:txBody>
      </p:sp>
      <p:pic>
        <p:nvPicPr>
          <p:cNvPr id="4" name="Graphic 3">
            <a:extLst>
              <a:ext uri="{FF2B5EF4-FFF2-40B4-BE49-F238E27FC236}">
                <a16:creationId xmlns:a16="http://schemas.microsoft.com/office/drawing/2014/main" id="{6A9B9F56-2D5C-5DC2-EA04-C2939D466A1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5978" y="3036215"/>
            <a:ext cx="706464" cy="706464"/>
          </a:xfrm>
          <a:prstGeom prst="rect">
            <a:avLst/>
          </a:prstGeom>
        </p:spPr>
      </p:pic>
      <p:sp>
        <p:nvSpPr>
          <p:cNvPr id="14" name="Content Placeholder 11">
            <a:extLst>
              <a:ext uri="{FF2B5EF4-FFF2-40B4-BE49-F238E27FC236}">
                <a16:creationId xmlns:a16="http://schemas.microsoft.com/office/drawing/2014/main" id="{9AF884C0-96C9-45A3-4AAE-AEB2897EBDB9}"/>
              </a:ext>
            </a:extLst>
          </p:cNvPr>
          <p:cNvSpPr txBox="1">
            <a:spLocks/>
          </p:cNvSpPr>
          <p:nvPr/>
        </p:nvSpPr>
        <p:spPr>
          <a:xfrm>
            <a:off x="1478844" y="3111500"/>
            <a:ext cx="9719734" cy="706464"/>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600" b="1" dirty="0">
                <a:latin typeface="Arial" panose="020B0604020202020204" pitchFamily="34" charset="0"/>
              </a:rPr>
              <a:t>Surgery</a:t>
            </a:r>
            <a:r>
              <a:rPr lang="en-US" sz="2600" dirty="0">
                <a:latin typeface="Arial" panose="020B0604020202020204" pitchFamily="34" charset="0"/>
              </a:rPr>
              <a:t> — your eye doctor can recommend the right type</a:t>
            </a:r>
          </a:p>
        </p:txBody>
      </p:sp>
      <p:sp>
        <p:nvSpPr>
          <p:cNvPr id="6" name="Slide Number Placeholder 5">
            <a:extLst>
              <a:ext uri="{FF2B5EF4-FFF2-40B4-BE49-F238E27FC236}">
                <a16:creationId xmlns:a16="http://schemas.microsoft.com/office/drawing/2014/main" id="{098494C8-7AD7-5B5B-E5C2-27F9D5FCC799}"/>
              </a:ext>
            </a:extLst>
          </p:cNvPr>
          <p:cNvSpPr>
            <a:spLocks noGrp="1"/>
          </p:cNvSpPr>
          <p:nvPr>
            <p:ph type="sldNum" sz="quarter" idx="11"/>
          </p:nvPr>
        </p:nvSpPr>
        <p:spPr/>
        <p:txBody>
          <a:bodyPr/>
          <a:lstStyle/>
          <a:p>
            <a:fld id="{EDC71CDC-BCA3-164D-B2A4-037F1FA9EBAB}" type="slidenum">
              <a:rPr lang="en-US" smtClean="0"/>
              <a:pPr/>
              <a:t>21</a:t>
            </a:fld>
            <a:endParaRPr lang="en-US" dirty="0"/>
          </a:p>
        </p:txBody>
      </p:sp>
    </p:spTree>
    <p:extLst>
      <p:ext uri="{BB962C8B-B14F-4D97-AF65-F5344CB8AC3E}">
        <p14:creationId xmlns:p14="http://schemas.microsoft.com/office/powerpoint/2010/main" val="42665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0">
            <a:extLst>
              <a:ext uri="{FF2B5EF4-FFF2-40B4-BE49-F238E27FC236}">
                <a16:creationId xmlns:a16="http://schemas.microsoft.com/office/drawing/2014/main" id="{1D60148A-C1CA-1B86-C9DE-622D13134649}"/>
              </a:ext>
            </a:extLst>
          </p:cNvPr>
          <p:cNvSpPr>
            <a:spLocks noGrp="1"/>
          </p:cNvSpPr>
          <p:nvPr>
            <p:ph type="title"/>
          </p:nvPr>
        </p:nvSpPr>
        <p:spPr>
          <a:xfrm>
            <a:off x="411600" y="285824"/>
            <a:ext cx="10672412" cy="524256"/>
          </a:xfrm>
        </p:spPr>
        <p:txBody>
          <a:bodyPr>
            <a:normAutofit fontScale="90000"/>
          </a:bodyPr>
          <a:lstStyle/>
          <a:p>
            <a:r>
              <a:rPr lang="en-US" dirty="0">
                <a:solidFill>
                  <a:schemeClr val="accent1"/>
                </a:solidFill>
              </a:rPr>
              <a:t>How can I help prevent glaucoma?</a:t>
            </a:r>
            <a:endParaRPr lang="en-US" dirty="0"/>
          </a:p>
        </p:txBody>
      </p:sp>
      <p:pic>
        <p:nvPicPr>
          <p:cNvPr id="20" name="Picture 19">
            <a:extLst>
              <a:ext uri="{FF2B5EF4-FFF2-40B4-BE49-F238E27FC236}">
                <a16:creationId xmlns:a16="http://schemas.microsoft.com/office/drawing/2014/main" id="{BE3353CB-B719-08F7-AF9B-8B83493AE403}"/>
              </a:ext>
              <a:ext uri="{C183D7F6-B498-43B3-948B-1728B52AA6E4}">
                <adec:decorative xmlns:adec="http://schemas.microsoft.com/office/drawing/2017/decorative" val="1"/>
              </a:ext>
            </a:extLst>
          </p:cNvPr>
          <p:cNvPicPr>
            <a:picLocks noChangeAspect="1"/>
          </p:cNvPicPr>
          <p:nvPr/>
        </p:nvPicPr>
        <p:blipFill rotWithShape="1">
          <a:blip r:embed="rId3"/>
          <a:srcRect b="67340"/>
          <a:stretch/>
        </p:blipFill>
        <p:spPr>
          <a:xfrm>
            <a:off x="445113" y="1143000"/>
            <a:ext cx="1658835" cy="1552353"/>
          </a:xfrm>
          <a:prstGeom prst="rect">
            <a:avLst/>
          </a:prstGeom>
        </p:spPr>
      </p:pic>
      <p:sp>
        <p:nvSpPr>
          <p:cNvPr id="17" name="Content Placeholder 2">
            <a:extLst>
              <a:ext uri="{FF2B5EF4-FFF2-40B4-BE49-F238E27FC236}">
                <a16:creationId xmlns:a16="http://schemas.microsoft.com/office/drawing/2014/main" id="{F7F1CFC7-C1BB-1AF8-D29F-D6F9EADC0387}"/>
              </a:ext>
            </a:extLst>
          </p:cNvPr>
          <p:cNvSpPr>
            <a:spLocks noGrp="1"/>
          </p:cNvSpPr>
          <p:nvPr>
            <p:ph idx="1"/>
          </p:nvPr>
        </p:nvSpPr>
        <p:spPr>
          <a:xfrm>
            <a:off x="2420349" y="1252617"/>
            <a:ext cx="6723652" cy="1377071"/>
          </a:xfrm>
        </p:spPr>
        <p:txBody>
          <a:bodyPr lIns="0">
            <a:normAutofit/>
          </a:bodyPr>
          <a:lstStyle/>
          <a:p>
            <a:pPr marL="0" indent="0">
              <a:buNone/>
            </a:pPr>
            <a:r>
              <a:rPr lang="en-US" sz="2600" dirty="0"/>
              <a:t>Visit your eye doctor for a comprehensive dilated eye exam every 1 to 2 years</a:t>
            </a:r>
          </a:p>
        </p:txBody>
      </p:sp>
      <p:pic>
        <p:nvPicPr>
          <p:cNvPr id="2" name="Picture 1">
            <a:extLst>
              <a:ext uri="{FF2B5EF4-FFF2-40B4-BE49-F238E27FC236}">
                <a16:creationId xmlns:a16="http://schemas.microsoft.com/office/drawing/2014/main" id="{0FB09CFF-7360-FAA5-FE42-BBD1A32978AA}"/>
              </a:ext>
              <a:ext uri="{C183D7F6-B498-43B3-948B-1728B52AA6E4}">
                <adec:decorative xmlns:adec="http://schemas.microsoft.com/office/drawing/2017/decorative" val="1"/>
              </a:ext>
            </a:extLst>
          </p:cNvPr>
          <p:cNvPicPr>
            <a:picLocks noChangeAspect="1"/>
          </p:cNvPicPr>
          <p:nvPr/>
        </p:nvPicPr>
        <p:blipFill rotWithShape="1">
          <a:blip r:embed="rId3"/>
          <a:srcRect t="32661" b="33448"/>
          <a:stretch/>
        </p:blipFill>
        <p:spPr>
          <a:xfrm>
            <a:off x="445113" y="2695354"/>
            <a:ext cx="1658835" cy="1610832"/>
          </a:xfrm>
          <a:prstGeom prst="rect">
            <a:avLst/>
          </a:prstGeom>
        </p:spPr>
      </p:pic>
      <p:sp>
        <p:nvSpPr>
          <p:cNvPr id="18" name="Content Placeholder 2">
            <a:extLst>
              <a:ext uri="{FF2B5EF4-FFF2-40B4-BE49-F238E27FC236}">
                <a16:creationId xmlns:a16="http://schemas.microsoft.com/office/drawing/2014/main" id="{1CED82F8-FA54-233B-113E-7CC8294191C0}"/>
              </a:ext>
            </a:extLst>
          </p:cNvPr>
          <p:cNvSpPr txBox="1">
            <a:spLocks/>
          </p:cNvSpPr>
          <p:nvPr/>
        </p:nvSpPr>
        <p:spPr>
          <a:xfrm>
            <a:off x="2420349" y="3050821"/>
            <a:ext cx="6723652" cy="1080911"/>
          </a:xfrm>
          <a:prstGeom prst="rect">
            <a:avLst/>
          </a:prstGeom>
        </p:spPr>
        <p:txBody>
          <a:bodyPr vert="horz" lIns="0" tIns="45720" rIns="91440" bIns="45720" rtlCol="0">
            <a:no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600" dirty="0">
                <a:latin typeface="Arial" panose="020B0604020202020204" pitchFamily="34" charset="0"/>
              </a:rPr>
              <a:t>Follow your doctor’s instructions for managing diabetes and high blood pressure</a:t>
            </a:r>
          </a:p>
        </p:txBody>
      </p:sp>
      <p:pic>
        <p:nvPicPr>
          <p:cNvPr id="3" name="Picture 2">
            <a:extLst>
              <a:ext uri="{FF2B5EF4-FFF2-40B4-BE49-F238E27FC236}">
                <a16:creationId xmlns:a16="http://schemas.microsoft.com/office/drawing/2014/main" id="{4E4E70C0-67B7-92F1-4AE3-E7ACA8396612}"/>
              </a:ext>
              <a:ext uri="{C183D7F6-B498-43B3-948B-1728B52AA6E4}">
                <adec:decorative xmlns:adec="http://schemas.microsoft.com/office/drawing/2017/decorative" val="1"/>
              </a:ext>
            </a:extLst>
          </p:cNvPr>
          <p:cNvPicPr>
            <a:picLocks noChangeAspect="1"/>
          </p:cNvPicPr>
          <p:nvPr/>
        </p:nvPicPr>
        <p:blipFill rotWithShape="1">
          <a:blip r:embed="rId3"/>
          <a:srcRect t="66551"/>
          <a:stretch/>
        </p:blipFill>
        <p:spPr>
          <a:xfrm>
            <a:off x="445113" y="4306186"/>
            <a:ext cx="1658835" cy="1589788"/>
          </a:xfrm>
          <a:prstGeom prst="rect">
            <a:avLst/>
          </a:prstGeom>
        </p:spPr>
      </p:pic>
      <p:sp>
        <p:nvSpPr>
          <p:cNvPr id="19" name="Content Placeholder 2">
            <a:extLst>
              <a:ext uri="{FF2B5EF4-FFF2-40B4-BE49-F238E27FC236}">
                <a16:creationId xmlns:a16="http://schemas.microsoft.com/office/drawing/2014/main" id="{20B77411-CC66-160D-25B4-11E385678B55}"/>
              </a:ext>
            </a:extLst>
          </p:cNvPr>
          <p:cNvSpPr txBox="1">
            <a:spLocks/>
          </p:cNvSpPr>
          <p:nvPr/>
        </p:nvSpPr>
        <p:spPr>
          <a:xfrm>
            <a:off x="2420349" y="4809067"/>
            <a:ext cx="6723652" cy="880532"/>
          </a:xfrm>
          <a:prstGeom prst="rect">
            <a:avLst/>
          </a:prstGeom>
        </p:spPr>
        <p:txBody>
          <a:bodyPr vert="horz" lIns="0" tIns="45720" rIns="91440" bIns="45720" rtlCol="0">
            <a:no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600" dirty="0">
                <a:latin typeface="Arial" panose="020B0604020202020204" pitchFamily="34" charset="0"/>
              </a:rPr>
              <a:t>Wear protective eyewear for work, sports, and recreational activities</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22</a:t>
            </a:fld>
            <a:endParaRPr lang="en-US" dirty="0"/>
          </a:p>
        </p:txBody>
      </p:sp>
    </p:spTree>
    <p:extLst>
      <p:ext uri="{BB962C8B-B14F-4D97-AF65-F5344CB8AC3E}">
        <p14:creationId xmlns:p14="http://schemas.microsoft.com/office/powerpoint/2010/main" val="652913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B74FDF2-4049-5050-DA88-BDEED81580FA}"/>
              </a:ext>
            </a:extLst>
          </p:cNvPr>
          <p:cNvSpPr>
            <a:spLocks noGrp="1"/>
          </p:cNvSpPr>
          <p:nvPr>
            <p:ph type="title"/>
          </p:nvPr>
        </p:nvSpPr>
        <p:spPr>
          <a:xfrm>
            <a:off x="411600" y="285824"/>
            <a:ext cx="10672412" cy="524256"/>
          </a:xfrm>
        </p:spPr>
        <p:txBody>
          <a:bodyPr>
            <a:normAutofit fontScale="90000"/>
          </a:bodyPr>
          <a:lstStyle/>
          <a:p>
            <a:r>
              <a:rPr lang="en-US" dirty="0">
                <a:solidFill>
                  <a:schemeClr val="accent1"/>
                </a:solidFill>
              </a:rPr>
              <a:t>What are my next steps? </a:t>
            </a:r>
            <a:endParaRPr lang="en-US" dirty="0"/>
          </a:p>
        </p:txBody>
      </p:sp>
      <p:sp>
        <p:nvSpPr>
          <p:cNvPr id="19" name="Content Placeholder 6">
            <a:extLst>
              <a:ext uri="{FF2B5EF4-FFF2-40B4-BE49-F238E27FC236}">
                <a16:creationId xmlns:a16="http://schemas.microsoft.com/office/drawing/2014/main" id="{ED6A0E2A-F51C-E185-68C5-5C902F0E20D3}"/>
              </a:ext>
            </a:extLst>
          </p:cNvPr>
          <p:cNvSpPr>
            <a:spLocks noGrp="1"/>
          </p:cNvSpPr>
          <p:nvPr>
            <p:ph idx="1"/>
          </p:nvPr>
        </p:nvSpPr>
        <p:spPr>
          <a:xfrm>
            <a:off x="602838" y="1092331"/>
            <a:ext cx="6712362" cy="4863196"/>
          </a:xfrm>
        </p:spPr>
        <p:txBody>
          <a:bodyPr>
            <a:normAutofit fontScale="92500" lnSpcReduction="10000"/>
          </a:bodyPr>
          <a:lstStyle/>
          <a:p>
            <a:r>
              <a:rPr lang="en-US" dirty="0"/>
              <a:t>Find out if you have a family history of glaucoma. Get tips: </a:t>
            </a:r>
            <a:r>
              <a:rPr lang="en-US" dirty="0">
                <a:solidFill>
                  <a:schemeClr val="accent1"/>
                </a:solidFill>
                <a:hlinkClick r:id="rId3">
                  <a:extLst>
                    <a:ext uri="{A12FA001-AC4F-418D-AE19-62706E023703}">
                      <ahyp:hlinkClr xmlns:ahyp="http://schemas.microsoft.com/office/drawing/2018/hyperlinkcolor" val="tx"/>
                    </a:ext>
                  </a:extLst>
                </a:hlinkClick>
              </a:rPr>
              <a:t>nei.nih.gov/FamilyEyeHealthConvo</a:t>
            </a:r>
            <a:endParaRPr lang="en-US" dirty="0">
              <a:solidFill>
                <a:schemeClr val="accent1"/>
              </a:solidFill>
            </a:endParaRPr>
          </a:p>
          <a:p>
            <a:r>
              <a:rPr lang="en-US" dirty="0"/>
              <a:t>Schedule your next comprehensive dilated eye exam</a:t>
            </a:r>
          </a:p>
          <a:p>
            <a:r>
              <a:rPr lang="en-US" dirty="0"/>
              <a:t>Learn about the Medicare benefit that can help pay for part of an exam. Visit: </a:t>
            </a:r>
            <a:r>
              <a:rPr lang="en-US" dirty="0">
                <a:solidFill>
                  <a:schemeClr val="accent1"/>
                </a:solidFill>
                <a:hlinkClick r:id="rId4">
                  <a:extLst>
                    <a:ext uri="{A12FA001-AC4F-418D-AE19-62706E023703}">
                      <ahyp:hlinkClr xmlns:ahyp="http://schemas.microsoft.com/office/drawing/2018/hyperlinkcolor" val="tx"/>
                    </a:ext>
                  </a:extLst>
                </a:hlinkClick>
              </a:rPr>
              <a:t>nei.nih.gov/Medicare</a:t>
            </a:r>
            <a:endParaRPr lang="en-US" dirty="0">
              <a:solidFill>
                <a:schemeClr val="accent1"/>
              </a:solidFill>
            </a:endParaRPr>
          </a:p>
          <a:p>
            <a:r>
              <a:rPr lang="en-US" dirty="0"/>
              <a:t>Share what you learned with your family and friends</a:t>
            </a:r>
          </a:p>
        </p:txBody>
      </p:sp>
      <p:pic>
        <p:nvPicPr>
          <p:cNvPr id="20" name="Picture Placeholder 5" descr="A screenshot of the Eye Health, My Health fact sheet titled, “Talk to Your Family About Eye Health.”">
            <a:extLst>
              <a:ext uri="{FF2B5EF4-FFF2-40B4-BE49-F238E27FC236}">
                <a16:creationId xmlns:a16="http://schemas.microsoft.com/office/drawing/2014/main" id="{0542DC33-6C9F-332F-6206-2126FD497400}"/>
              </a:ext>
            </a:extLst>
          </p:cNvPr>
          <p:cNvPicPr>
            <a:picLocks noGrp="1" noChangeAspect="1"/>
          </p:cNvPicPr>
          <p:nvPr>
            <p:ph type="pic" sz="quarter" idx="14"/>
          </p:nvPr>
        </p:nvPicPr>
        <p:blipFill rotWithShape="1">
          <a:blip r:embed="rId5"/>
          <a:srcRect t="-98" b="40"/>
          <a:stretch/>
        </p:blipFill>
        <p:spPr>
          <a:xfrm>
            <a:off x="7552736" y="810080"/>
            <a:ext cx="3861498" cy="4999705"/>
          </a:xfrm>
          <a:prstGeom prst="rect">
            <a:avLst/>
          </a:prstGeom>
          <a:ln w="3175">
            <a:solidFill>
              <a:schemeClr val="tx1"/>
            </a:solidFill>
          </a:ln>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n-US" smtClean="0"/>
              <a:pPr/>
              <a:t>23</a:t>
            </a:fld>
            <a:endParaRPr lang="en-US" dirty="0"/>
          </a:p>
        </p:txBody>
      </p:sp>
    </p:spTree>
    <p:extLst>
      <p:ext uri="{BB962C8B-B14F-4D97-AF65-F5344CB8AC3E}">
        <p14:creationId xmlns:p14="http://schemas.microsoft.com/office/powerpoint/2010/main" val="321992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D2C2-EED9-B07C-058E-B158533901D4}"/>
              </a:ext>
            </a:extLst>
          </p:cNvPr>
          <p:cNvSpPr>
            <a:spLocks noGrp="1"/>
          </p:cNvSpPr>
          <p:nvPr>
            <p:ph type="title"/>
          </p:nvPr>
        </p:nvSpPr>
        <p:spPr>
          <a:xfrm>
            <a:off x="619539" y="504274"/>
            <a:ext cx="10515600" cy="1960630"/>
          </a:xfrm>
        </p:spPr>
        <p:txBody>
          <a:bodyPr/>
          <a:lstStyle/>
          <a:p>
            <a:r>
              <a:rPr lang="en-US" dirty="0"/>
              <a:t>Wrap-up</a:t>
            </a:r>
          </a:p>
        </p:txBody>
      </p:sp>
    </p:spTree>
    <p:extLst>
      <p:ext uri="{BB962C8B-B14F-4D97-AF65-F5344CB8AC3E}">
        <p14:creationId xmlns:p14="http://schemas.microsoft.com/office/powerpoint/2010/main" val="936440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C9886-6B13-FC0A-4668-19226DA4B351}"/>
              </a:ext>
            </a:extLst>
          </p:cNvPr>
          <p:cNvSpPr>
            <a:spLocks noGrp="1"/>
          </p:cNvSpPr>
          <p:nvPr>
            <p:ph type="title"/>
          </p:nvPr>
        </p:nvSpPr>
        <p:spPr/>
        <p:txBody>
          <a:bodyPr>
            <a:normAutofit fontScale="90000"/>
          </a:bodyPr>
          <a:lstStyle/>
          <a:p>
            <a:r>
              <a:rPr lang="en-US" dirty="0">
                <a:solidFill>
                  <a:schemeClr val="accent1"/>
                </a:solidFill>
              </a:rPr>
              <a:t>Let’s review!</a:t>
            </a:r>
            <a:endParaRPr lang="en-US" dirty="0"/>
          </a:p>
        </p:txBody>
      </p:sp>
      <p:sp>
        <p:nvSpPr>
          <p:cNvPr id="4" name="Content Placeholder 3">
            <a:extLst>
              <a:ext uri="{FF2B5EF4-FFF2-40B4-BE49-F238E27FC236}">
                <a16:creationId xmlns:a16="http://schemas.microsoft.com/office/drawing/2014/main" id="{C58B3353-638A-0351-2526-741E2A60D968}"/>
              </a:ext>
            </a:extLst>
          </p:cNvPr>
          <p:cNvSpPr>
            <a:spLocks noGrp="1"/>
          </p:cNvSpPr>
          <p:nvPr>
            <p:ph idx="1"/>
          </p:nvPr>
        </p:nvSpPr>
        <p:spPr>
          <a:xfrm>
            <a:off x="602838" y="1092331"/>
            <a:ext cx="9557162" cy="4863196"/>
          </a:xfrm>
        </p:spPr>
        <p:txBody>
          <a:bodyPr>
            <a:normAutofit/>
          </a:bodyPr>
          <a:lstStyle/>
          <a:p>
            <a:r>
              <a:rPr lang="en-US" dirty="0"/>
              <a:t>Glaucoma often has no symptoms</a:t>
            </a:r>
          </a:p>
          <a:p>
            <a:r>
              <a:rPr lang="en-US" dirty="0"/>
              <a:t>Glaucoma can cause permanent vision loss or blindness</a:t>
            </a:r>
          </a:p>
          <a:p>
            <a:r>
              <a:rPr lang="en-US" dirty="0"/>
              <a:t>Only an eye doctor can diagnose glaucoma</a:t>
            </a:r>
          </a:p>
          <a:p>
            <a:r>
              <a:rPr lang="en-US" dirty="0"/>
              <a:t>You can’t get back your vision after losing it to glaucoma — but early treatment can prevent this!</a:t>
            </a:r>
          </a:p>
        </p:txBody>
      </p:sp>
    </p:spTree>
    <p:extLst>
      <p:ext uri="{BB962C8B-B14F-4D97-AF65-F5344CB8AC3E}">
        <p14:creationId xmlns:p14="http://schemas.microsoft.com/office/powerpoint/2010/main" val="449458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195B-C844-B304-E376-A626DE2B99FA}"/>
              </a:ext>
            </a:extLst>
          </p:cNvPr>
          <p:cNvSpPr>
            <a:spLocks noGrp="1"/>
          </p:cNvSpPr>
          <p:nvPr>
            <p:ph type="title"/>
          </p:nvPr>
        </p:nvSpPr>
        <p:spPr>
          <a:xfrm>
            <a:off x="725310" y="1736994"/>
            <a:ext cx="10515600" cy="1325563"/>
          </a:xfrm>
        </p:spPr>
        <p:txBody>
          <a:bodyPr/>
          <a:lstStyle/>
          <a:p>
            <a:r>
              <a:rPr lang="en-US" dirty="0">
                <a:solidFill>
                  <a:schemeClr val="accent1"/>
                </a:solidFill>
              </a:rPr>
              <a:t>Questions?</a:t>
            </a:r>
            <a:endParaRPr lang="en-US" dirty="0"/>
          </a:p>
        </p:txBody>
      </p:sp>
    </p:spTree>
    <p:extLst>
      <p:ext uri="{BB962C8B-B14F-4D97-AF65-F5344CB8AC3E}">
        <p14:creationId xmlns:p14="http://schemas.microsoft.com/office/powerpoint/2010/main" val="250272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C9886-6B13-FC0A-4668-19226DA4B351}"/>
              </a:ext>
            </a:extLst>
          </p:cNvPr>
          <p:cNvSpPr>
            <a:spLocks noGrp="1"/>
          </p:cNvSpPr>
          <p:nvPr>
            <p:ph type="title"/>
          </p:nvPr>
        </p:nvSpPr>
        <p:spPr/>
        <p:txBody>
          <a:bodyPr>
            <a:normAutofit fontScale="90000"/>
          </a:bodyPr>
          <a:lstStyle/>
          <a:p>
            <a:r>
              <a:rPr lang="en-US" dirty="0">
                <a:solidFill>
                  <a:schemeClr val="accent1"/>
                </a:solidFill>
              </a:rPr>
              <a:t>More Information</a:t>
            </a:r>
            <a:endParaRPr lang="en-US" dirty="0"/>
          </a:p>
        </p:txBody>
      </p:sp>
      <p:sp>
        <p:nvSpPr>
          <p:cNvPr id="4" name="Content Placeholder 3">
            <a:extLst>
              <a:ext uri="{FF2B5EF4-FFF2-40B4-BE49-F238E27FC236}">
                <a16:creationId xmlns:a16="http://schemas.microsoft.com/office/drawing/2014/main" id="{C58B3353-638A-0351-2526-741E2A60D968}"/>
              </a:ext>
            </a:extLst>
          </p:cNvPr>
          <p:cNvSpPr>
            <a:spLocks noGrp="1"/>
          </p:cNvSpPr>
          <p:nvPr>
            <p:ph idx="1"/>
          </p:nvPr>
        </p:nvSpPr>
        <p:spPr>
          <a:xfrm>
            <a:off x="602837" y="1092331"/>
            <a:ext cx="11013429" cy="4863196"/>
          </a:xfrm>
        </p:spPr>
        <p:txBody>
          <a:bodyPr>
            <a:normAutofit/>
          </a:bodyPr>
          <a:lstStyle/>
          <a:p>
            <a:r>
              <a:rPr lang="en-US" sz="2400" dirty="0"/>
              <a:t>Get more facts about glaucoma: </a:t>
            </a:r>
            <a:r>
              <a:rPr lang="en-US" sz="2400" dirty="0">
                <a:solidFill>
                  <a:schemeClr val="accent1"/>
                </a:solidFill>
                <a:hlinkClick r:id="rId2">
                  <a:extLst>
                    <a:ext uri="{A12FA001-AC4F-418D-AE19-62706E023703}">
                      <ahyp:hlinkClr xmlns:ahyp="http://schemas.microsoft.com/office/drawing/2018/hyperlinkcolor" val="tx"/>
                    </a:ext>
                  </a:extLst>
                </a:hlinkClick>
              </a:rPr>
              <a:t>nei.nih.gov/Glaucoma</a:t>
            </a:r>
            <a:endParaRPr lang="en-US" sz="2400" dirty="0">
              <a:solidFill>
                <a:schemeClr val="accent1"/>
              </a:solidFill>
            </a:endParaRPr>
          </a:p>
          <a:p>
            <a:r>
              <a:rPr lang="en-US" sz="2400" dirty="0"/>
              <a:t>Explore the See What I See virtual reality app: </a:t>
            </a:r>
            <a:r>
              <a:rPr lang="en-US" sz="2400" dirty="0">
                <a:solidFill>
                  <a:schemeClr val="accent1"/>
                </a:solidFill>
                <a:hlinkClick r:id="rId3">
                  <a:extLst>
                    <a:ext uri="{A12FA001-AC4F-418D-AE19-62706E023703}">
                      <ahyp:hlinkClr xmlns:ahyp="http://schemas.microsoft.com/office/drawing/2018/hyperlinkcolor" val="tx"/>
                    </a:ext>
                  </a:extLst>
                </a:hlinkClick>
              </a:rPr>
              <a:t>nei.nih.gov/VR</a:t>
            </a:r>
            <a:endParaRPr lang="en-US" sz="2400" dirty="0">
              <a:solidFill>
                <a:schemeClr val="accent1"/>
              </a:solidFill>
            </a:endParaRPr>
          </a:p>
          <a:p>
            <a:r>
              <a:rPr lang="en-US" sz="2400" dirty="0"/>
              <a:t>Learn about our eye health education program: </a:t>
            </a:r>
            <a:r>
              <a:rPr lang="en-US" sz="2400" dirty="0">
                <a:solidFill>
                  <a:schemeClr val="accent1"/>
                </a:solidFill>
                <a:hlinkClick r:id="rId4">
                  <a:extLst>
                    <a:ext uri="{A12FA001-AC4F-418D-AE19-62706E023703}">
                      <ahyp:hlinkClr xmlns:ahyp="http://schemas.microsoft.com/office/drawing/2018/hyperlinkcolor" val="tx"/>
                    </a:ext>
                  </a:extLst>
                </a:hlinkClick>
              </a:rPr>
              <a:t>nei.nih.gov/NEHEP</a:t>
            </a:r>
            <a:endParaRPr lang="en-US" sz="2400" dirty="0"/>
          </a:p>
        </p:txBody>
      </p:sp>
    </p:spTree>
    <p:extLst>
      <p:ext uri="{BB962C8B-B14F-4D97-AF65-F5344CB8AC3E}">
        <p14:creationId xmlns:p14="http://schemas.microsoft.com/office/powerpoint/2010/main" val="341389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n-US" dirty="0">
                <a:solidFill>
                  <a:schemeClr val="accent1"/>
                </a:solidFill>
              </a:rPr>
              <a:t>Objectives</a:t>
            </a:r>
            <a:endParaRPr lang="en-US" dirty="0"/>
          </a:p>
        </p:txBody>
      </p:sp>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602837" y="1092331"/>
            <a:ext cx="8805567" cy="4863196"/>
          </a:xfrm>
        </p:spPr>
        <p:txBody>
          <a:bodyPr>
            <a:normAutofit/>
          </a:bodyPr>
          <a:lstStyle/>
          <a:p>
            <a:pPr>
              <a:lnSpc>
                <a:spcPct val="110000"/>
              </a:lnSpc>
              <a:spcAft>
                <a:spcPts val="600"/>
              </a:spcAft>
            </a:pPr>
            <a:r>
              <a:rPr lang="en-US" sz="2800" dirty="0"/>
              <a:t>You will learn: </a:t>
            </a:r>
          </a:p>
          <a:p>
            <a:pPr marL="342900" indent="-342900">
              <a:lnSpc>
                <a:spcPct val="110000"/>
              </a:lnSpc>
              <a:spcAft>
                <a:spcPts val="600"/>
              </a:spcAft>
              <a:buFont typeface="Arial" panose="020B0604020202020204" pitchFamily="34" charset="0"/>
              <a:buChar char="•"/>
            </a:pPr>
            <a:r>
              <a:rPr lang="en-US" sz="2800" dirty="0"/>
              <a:t>What glaucoma is </a:t>
            </a:r>
          </a:p>
          <a:p>
            <a:pPr marL="342900" indent="-342900">
              <a:lnSpc>
                <a:spcPct val="110000"/>
              </a:lnSpc>
              <a:spcAft>
                <a:spcPts val="600"/>
              </a:spcAft>
              <a:buFont typeface="Arial" panose="020B0604020202020204" pitchFamily="34" charset="0"/>
              <a:buChar char="•"/>
            </a:pPr>
            <a:r>
              <a:rPr lang="en-US" sz="2800" dirty="0"/>
              <a:t>How glaucoma affects vision</a:t>
            </a:r>
          </a:p>
          <a:p>
            <a:pPr marL="342900" indent="-342900">
              <a:lnSpc>
                <a:spcPct val="110000"/>
              </a:lnSpc>
              <a:spcAft>
                <a:spcPts val="600"/>
              </a:spcAft>
              <a:buFont typeface="Arial" panose="020B0604020202020204" pitchFamily="34" charset="0"/>
              <a:buChar char="•"/>
            </a:pPr>
            <a:r>
              <a:rPr lang="en-US" sz="2800" dirty="0"/>
              <a:t>How eye doctors test for glaucoma</a:t>
            </a:r>
          </a:p>
          <a:p>
            <a:pPr marL="342900" indent="-342900">
              <a:lnSpc>
                <a:spcPct val="110000"/>
              </a:lnSpc>
              <a:spcAft>
                <a:spcPts val="600"/>
              </a:spcAft>
              <a:buFont typeface="Arial" panose="020B0604020202020204" pitchFamily="34" charset="0"/>
              <a:buChar char="•"/>
            </a:pPr>
            <a:r>
              <a:rPr lang="en-US" sz="2800" dirty="0"/>
              <a:t>Why early treatment can help people make the most of their vision</a:t>
            </a:r>
          </a:p>
          <a:p>
            <a:pPr>
              <a:lnSpc>
                <a:spcPct val="110000"/>
              </a:lnSpc>
              <a:spcAft>
                <a:spcPts val="600"/>
              </a:spcAft>
            </a:pPr>
            <a:endParaRPr lang="en-US" sz="2800" dirty="0"/>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3</a:t>
            </a:fld>
            <a:endParaRPr lang="en-US" dirty="0"/>
          </a:p>
        </p:txBody>
      </p:sp>
    </p:spTree>
    <p:extLst>
      <p:ext uri="{BB962C8B-B14F-4D97-AF65-F5344CB8AC3E}">
        <p14:creationId xmlns:p14="http://schemas.microsoft.com/office/powerpoint/2010/main" val="2560005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EE6E-85A6-8934-3AC0-8629FD466066}"/>
              </a:ext>
            </a:extLst>
          </p:cNvPr>
          <p:cNvSpPr>
            <a:spLocks noGrp="1"/>
          </p:cNvSpPr>
          <p:nvPr>
            <p:ph type="title"/>
          </p:nvPr>
        </p:nvSpPr>
        <p:spPr/>
        <p:txBody>
          <a:bodyPr>
            <a:normAutofit fontScale="90000"/>
          </a:bodyPr>
          <a:lstStyle/>
          <a:p>
            <a:r>
              <a:rPr lang="en-US" dirty="0">
                <a:solidFill>
                  <a:schemeClr val="accent1"/>
                </a:solidFill>
              </a:rPr>
              <a:t>Ground Rules </a:t>
            </a:r>
            <a:endParaRPr lang="en-US" dirty="0"/>
          </a:p>
        </p:txBody>
      </p:sp>
      <p:sp>
        <p:nvSpPr>
          <p:cNvPr id="4" name="Content Placeholder 3">
            <a:extLst>
              <a:ext uri="{FF2B5EF4-FFF2-40B4-BE49-F238E27FC236}">
                <a16:creationId xmlns:a16="http://schemas.microsoft.com/office/drawing/2014/main" id="{DF2EE891-0BA1-BC29-188D-07F47F96928F}"/>
              </a:ext>
            </a:extLst>
          </p:cNvPr>
          <p:cNvSpPr>
            <a:spLocks noGrp="1"/>
          </p:cNvSpPr>
          <p:nvPr>
            <p:ph idx="15"/>
          </p:nvPr>
        </p:nvSpPr>
        <p:spPr/>
        <p:txBody>
          <a:bodyPr>
            <a:normAutofit/>
          </a:bodyPr>
          <a:lstStyle/>
          <a:p>
            <a:pPr>
              <a:lnSpc>
                <a:spcPct val="110000"/>
              </a:lnSpc>
            </a:pPr>
            <a:r>
              <a:rPr lang="en-US" sz="2800" dirty="0"/>
              <a:t>What ground rules do you think we need to create a positive learning environment?</a:t>
            </a:r>
          </a:p>
          <a:p>
            <a:pPr>
              <a:lnSpc>
                <a:spcPct val="110000"/>
              </a:lnSpc>
            </a:pPr>
            <a:endParaRPr lang="en-US" sz="2800" dirty="0"/>
          </a:p>
        </p:txBody>
      </p:sp>
      <p:pic>
        <p:nvPicPr>
          <p:cNvPr id="5" name="Picture Placeholder 8" descr="2 adults reading from a book in a&#10;classroom setting">
            <a:hlinkClick r:id="rId3"/>
            <a:extLst>
              <a:ext uri="{FF2B5EF4-FFF2-40B4-BE49-F238E27FC236}">
                <a16:creationId xmlns:a16="http://schemas.microsoft.com/office/drawing/2014/main" id="{C9E4DAFF-5C19-6213-C32A-81AABE65D793}"/>
              </a:ext>
            </a:extLst>
          </p:cNvPr>
          <p:cNvPicPr>
            <a:picLocks noGrp="1" noChangeAspect="1"/>
          </p:cNvPicPr>
          <p:nvPr>
            <p:ph type="pic" sz="quarter" idx="14"/>
          </p:nvPr>
        </p:nvPicPr>
        <p:blipFill rotWithShape="1">
          <a:blip r:embed="rId4"/>
          <a:srcRect l="16208" r="16208"/>
          <a:stretch/>
        </p:blipFill>
        <p:spPr>
          <a:prstGeom prst="rect">
            <a:avLst/>
          </a:prstGeom>
        </p:spPr>
      </p:pic>
      <p:sp>
        <p:nvSpPr>
          <p:cNvPr id="6" name="Slide Number Placeholder 5">
            <a:extLst>
              <a:ext uri="{FF2B5EF4-FFF2-40B4-BE49-F238E27FC236}">
                <a16:creationId xmlns:a16="http://schemas.microsoft.com/office/drawing/2014/main" id="{6C2AE442-D539-22D9-128B-B6A4C8873404}"/>
              </a:ext>
            </a:extLst>
          </p:cNvPr>
          <p:cNvSpPr>
            <a:spLocks noGrp="1"/>
          </p:cNvSpPr>
          <p:nvPr>
            <p:ph type="sldNum" sz="quarter" idx="11"/>
          </p:nvPr>
        </p:nvSpPr>
        <p:spPr/>
        <p:txBody>
          <a:bodyPr/>
          <a:lstStyle/>
          <a:p>
            <a:fld id="{EDC71CDC-BCA3-164D-B2A4-037F1FA9EBAB}" type="slidenum">
              <a:rPr lang="en-US" smtClean="0"/>
              <a:pPr/>
              <a:t>4</a:t>
            </a:fld>
            <a:endParaRPr lang="en-US" dirty="0"/>
          </a:p>
        </p:txBody>
      </p:sp>
    </p:spTree>
    <p:extLst>
      <p:ext uri="{BB962C8B-B14F-4D97-AF65-F5344CB8AC3E}">
        <p14:creationId xmlns:p14="http://schemas.microsoft.com/office/powerpoint/2010/main" val="60143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n-US" dirty="0">
                <a:solidFill>
                  <a:schemeClr val="accent1"/>
                </a:solidFill>
              </a:rPr>
              <a:t>Ground Rules (continued)</a:t>
            </a:r>
            <a:endParaRPr lang="en-US" dirty="0"/>
          </a:p>
        </p:txBody>
      </p:sp>
      <p:pic>
        <p:nvPicPr>
          <p:cNvPr id="2" name="Graphic 1">
            <a:extLst>
              <a:ext uri="{FF2B5EF4-FFF2-40B4-BE49-F238E27FC236}">
                <a16:creationId xmlns:a16="http://schemas.microsoft.com/office/drawing/2014/main" id="{5A256C1C-84A5-BED3-5BB3-40CBD0D4A24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1181100"/>
            <a:ext cx="706464" cy="706464"/>
          </a:xfrm>
          <a:prstGeom prst="rect">
            <a:avLst/>
          </a:prstGeom>
        </p:spPr>
      </p:pic>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1365956" y="1200987"/>
            <a:ext cx="9844673" cy="656956"/>
          </a:xfrm>
        </p:spPr>
        <p:txBody>
          <a:bodyPr>
            <a:normAutofit/>
          </a:bodyPr>
          <a:lstStyle/>
          <a:p>
            <a:pPr marL="0" indent="0">
              <a:buNone/>
            </a:pPr>
            <a:r>
              <a:rPr lang="en-US" sz="2200" dirty="0"/>
              <a:t>Keep your phones on silent and try not to look at them during the session</a:t>
            </a:r>
          </a:p>
        </p:txBody>
      </p:sp>
      <p:pic>
        <p:nvPicPr>
          <p:cNvPr id="3" name="Graphic 2">
            <a:extLst>
              <a:ext uri="{FF2B5EF4-FFF2-40B4-BE49-F238E27FC236}">
                <a16:creationId xmlns:a16="http://schemas.microsoft.com/office/drawing/2014/main" id="{70F885BD-EEE8-070E-B603-002B0EF3699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3400" y="1984671"/>
            <a:ext cx="706464" cy="706464"/>
          </a:xfrm>
          <a:prstGeom prst="rect">
            <a:avLst/>
          </a:prstGeom>
        </p:spPr>
      </p:pic>
      <p:sp>
        <p:nvSpPr>
          <p:cNvPr id="11" name="Content Placeholder 8">
            <a:extLst>
              <a:ext uri="{FF2B5EF4-FFF2-40B4-BE49-F238E27FC236}">
                <a16:creationId xmlns:a16="http://schemas.microsoft.com/office/drawing/2014/main" id="{E39CF4F9-A988-04D0-B6A7-D618E6FDC3C7}"/>
              </a:ext>
            </a:extLst>
          </p:cNvPr>
          <p:cNvSpPr txBox="1">
            <a:spLocks/>
          </p:cNvSpPr>
          <p:nvPr/>
        </p:nvSpPr>
        <p:spPr>
          <a:xfrm>
            <a:off x="1365956" y="1997160"/>
            <a:ext cx="9844673" cy="65695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200" dirty="0">
                <a:latin typeface="Arial" panose="020B0604020202020204" pitchFamily="34" charset="0"/>
              </a:rPr>
              <a:t>Speak up — and make room for others to speak</a:t>
            </a:r>
          </a:p>
        </p:txBody>
      </p:sp>
      <p:pic>
        <p:nvPicPr>
          <p:cNvPr id="6" name="Graphic 5">
            <a:extLst>
              <a:ext uri="{FF2B5EF4-FFF2-40B4-BE49-F238E27FC236}">
                <a16:creationId xmlns:a16="http://schemas.microsoft.com/office/drawing/2014/main" id="{ADC6DF07-C9D7-46B8-FCC1-F2BF7F775A6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3400" y="2788242"/>
            <a:ext cx="706464" cy="706464"/>
          </a:xfrm>
          <a:prstGeom prst="rect">
            <a:avLst/>
          </a:prstGeom>
        </p:spPr>
      </p:pic>
      <p:sp>
        <p:nvSpPr>
          <p:cNvPr id="12" name="Content Placeholder 8">
            <a:extLst>
              <a:ext uri="{FF2B5EF4-FFF2-40B4-BE49-F238E27FC236}">
                <a16:creationId xmlns:a16="http://schemas.microsoft.com/office/drawing/2014/main" id="{19E3B029-A712-B249-D119-C61EAD85DE2C}"/>
              </a:ext>
            </a:extLst>
          </p:cNvPr>
          <p:cNvSpPr txBox="1">
            <a:spLocks/>
          </p:cNvSpPr>
          <p:nvPr/>
        </p:nvSpPr>
        <p:spPr>
          <a:xfrm>
            <a:off x="1365956" y="2793333"/>
            <a:ext cx="9844673" cy="65695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200" dirty="0">
                <a:latin typeface="Arial" panose="020B0604020202020204" pitchFamily="34" charset="0"/>
              </a:rPr>
              <a:t>Give each other grace</a:t>
            </a:r>
          </a:p>
        </p:txBody>
      </p:sp>
      <p:pic>
        <p:nvPicPr>
          <p:cNvPr id="7" name="Graphic 6">
            <a:extLst>
              <a:ext uri="{FF2B5EF4-FFF2-40B4-BE49-F238E27FC236}">
                <a16:creationId xmlns:a16="http://schemas.microsoft.com/office/drawing/2014/main" id="{0EC5DBEE-AE83-8093-15B1-51F10D71FB6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33400" y="3591813"/>
            <a:ext cx="706464" cy="706464"/>
          </a:xfrm>
          <a:prstGeom prst="rect">
            <a:avLst/>
          </a:prstGeom>
        </p:spPr>
      </p:pic>
      <p:sp>
        <p:nvSpPr>
          <p:cNvPr id="13" name="Content Placeholder 8">
            <a:extLst>
              <a:ext uri="{FF2B5EF4-FFF2-40B4-BE49-F238E27FC236}">
                <a16:creationId xmlns:a16="http://schemas.microsoft.com/office/drawing/2014/main" id="{D7634D8A-5B55-A38E-D358-510FEC501FA7}"/>
              </a:ext>
            </a:extLst>
          </p:cNvPr>
          <p:cNvSpPr txBox="1">
            <a:spLocks/>
          </p:cNvSpPr>
          <p:nvPr/>
        </p:nvSpPr>
        <p:spPr>
          <a:xfrm>
            <a:off x="1365956" y="3589506"/>
            <a:ext cx="9844673" cy="65695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200" dirty="0">
                <a:latin typeface="Arial" panose="020B0604020202020204" pitchFamily="34" charset="0"/>
              </a:rPr>
              <a:t>Leave what’s said in the room, in the room</a:t>
            </a:r>
          </a:p>
        </p:txBody>
      </p:sp>
      <p:pic>
        <p:nvPicPr>
          <p:cNvPr id="10" name="Graphic 9">
            <a:extLst>
              <a:ext uri="{FF2B5EF4-FFF2-40B4-BE49-F238E27FC236}">
                <a16:creationId xmlns:a16="http://schemas.microsoft.com/office/drawing/2014/main" id="{17648881-DAE9-A775-346B-19859390A1F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33400" y="4395383"/>
            <a:ext cx="706464" cy="706464"/>
          </a:xfrm>
          <a:prstGeom prst="rect">
            <a:avLst/>
          </a:prstGeom>
        </p:spPr>
      </p:pic>
      <p:sp>
        <p:nvSpPr>
          <p:cNvPr id="14" name="Content Placeholder 8">
            <a:extLst>
              <a:ext uri="{FF2B5EF4-FFF2-40B4-BE49-F238E27FC236}">
                <a16:creationId xmlns:a16="http://schemas.microsoft.com/office/drawing/2014/main" id="{8F53C480-6342-0D79-4787-481DFF090337}"/>
              </a:ext>
            </a:extLst>
          </p:cNvPr>
          <p:cNvSpPr txBox="1">
            <a:spLocks/>
          </p:cNvSpPr>
          <p:nvPr/>
        </p:nvSpPr>
        <p:spPr>
          <a:xfrm>
            <a:off x="1365956" y="4385680"/>
            <a:ext cx="9844673" cy="65695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200" dirty="0">
                <a:latin typeface="Arial" panose="020B0604020202020204" pitchFamily="34" charset="0"/>
              </a:rPr>
              <a:t>If joining virtually, turn your video on if you can</a:t>
            </a:r>
          </a:p>
        </p:txBody>
      </p:sp>
      <p:sp>
        <p:nvSpPr>
          <p:cNvPr id="17" name="Content Placeholder 8">
            <a:extLst>
              <a:ext uri="{FF2B5EF4-FFF2-40B4-BE49-F238E27FC236}">
                <a16:creationId xmlns:a16="http://schemas.microsoft.com/office/drawing/2014/main" id="{13BAED57-7443-96A2-745B-9D855CCAC6C2}"/>
              </a:ext>
            </a:extLst>
          </p:cNvPr>
          <p:cNvSpPr txBox="1">
            <a:spLocks/>
          </p:cNvSpPr>
          <p:nvPr/>
        </p:nvSpPr>
        <p:spPr>
          <a:xfrm>
            <a:off x="533400" y="5290140"/>
            <a:ext cx="9844673" cy="65695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n-US" sz="2200" b="1" dirty="0">
                <a:latin typeface="Arial" panose="020B0604020202020204" pitchFamily="34" charset="0"/>
              </a:rPr>
              <a:t>Can we all agree to the ground rules we discussed?</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5</a:t>
            </a:fld>
            <a:endParaRPr lang="en-US" dirty="0"/>
          </a:p>
        </p:txBody>
      </p:sp>
    </p:spTree>
    <p:extLst>
      <p:ext uri="{BB962C8B-B14F-4D97-AF65-F5344CB8AC3E}">
        <p14:creationId xmlns:p14="http://schemas.microsoft.com/office/powerpoint/2010/main" val="539900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D2C2-EED9-B07C-058E-B158533901D4}"/>
              </a:ext>
            </a:extLst>
          </p:cNvPr>
          <p:cNvSpPr>
            <a:spLocks noGrp="1"/>
          </p:cNvSpPr>
          <p:nvPr>
            <p:ph type="title"/>
          </p:nvPr>
        </p:nvSpPr>
        <p:spPr>
          <a:xfrm>
            <a:off x="619539" y="504274"/>
            <a:ext cx="10515600" cy="1960630"/>
          </a:xfrm>
        </p:spPr>
        <p:txBody>
          <a:bodyPr/>
          <a:lstStyle/>
          <a:p>
            <a:r>
              <a:rPr lang="en-US" dirty="0"/>
              <a:t>Let’s learn about glaucoma!</a:t>
            </a:r>
          </a:p>
        </p:txBody>
      </p:sp>
    </p:spTree>
    <p:extLst>
      <p:ext uri="{BB962C8B-B14F-4D97-AF65-F5344CB8AC3E}">
        <p14:creationId xmlns:p14="http://schemas.microsoft.com/office/powerpoint/2010/main" val="1011348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n-US" dirty="0">
                <a:solidFill>
                  <a:schemeClr val="accent1"/>
                </a:solidFill>
              </a:rPr>
              <a:t>What is glaucoma?</a:t>
            </a:r>
            <a:endParaRPr lang="en-US" dirty="0"/>
          </a:p>
        </p:txBody>
      </p:sp>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602838" y="1092331"/>
            <a:ext cx="7615474" cy="4863196"/>
          </a:xfrm>
        </p:spPr>
        <p:txBody>
          <a:bodyPr>
            <a:normAutofit/>
          </a:bodyPr>
          <a:lstStyle/>
          <a:p>
            <a:pPr marL="342900" indent="-342900">
              <a:lnSpc>
                <a:spcPct val="110000"/>
              </a:lnSpc>
              <a:spcAft>
                <a:spcPts val="600"/>
              </a:spcAft>
              <a:buFont typeface="Arial" panose="020B0604020202020204" pitchFamily="34" charset="0"/>
              <a:buChar char="•"/>
            </a:pPr>
            <a:r>
              <a:rPr lang="en-US" sz="2800" dirty="0"/>
              <a:t>Glaucoma is a group of eye diseases that can damage the optic nerve</a:t>
            </a:r>
          </a:p>
          <a:p>
            <a:pPr marL="342900" indent="-342900">
              <a:lnSpc>
                <a:spcPct val="110000"/>
              </a:lnSpc>
              <a:spcAft>
                <a:spcPts val="600"/>
              </a:spcAft>
              <a:buFont typeface="Arial" panose="020B0604020202020204" pitchFamily="34" charset="0"/>
              <a:buChar char="•"/>
            </a:pPr>
            <a:r>
              <a:rPr lang="en-US" sz="2800" dirty="0"/>
              <a:t>There are different types of glaucoma </a:t>
            </a:r>
          </a:p>
          <a:p>
            <a:pPr marL="342900" indent="-342900">
              <a:lnSpc>
                <a:spcPct val="110000"/>
              </a:lnSpc>
              <a:spcAft>
                <a:spcPts val="600"/>
              </a:spcAft>
              <a:buFont typeface="Arial" panose="020B0604020202020204" pitchFamily="34" charset="0"/>
              <a:buChar char="•"/>
            </a:pPr>
            <a:r>
              <a:rPr lang="en-US" sz="2800" dirty="0"/>
              <a:t>The most common type is called primary open-angle glaucoma</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7</a:t>
            </a:fld>
            <a:endParaRPr lang="en-US" dirty="0"/>
          </a:p>
        </p:txBody>
      </p:sp>
    </p:spTree>
    <p:extLst>
      <p:ext uri="{BB962C8B-B14F-4D97-AF65-F5344CB8AC3E}">
        <p14:creationId xmlns:p14="http://schemas.microsoft.com/office/powerpoint/2010/main" val="96927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n-US" dirty="0">
                <a:solidFill>
                  <a:schemeClr val="accent1"/>
                </a:solidFill>
              </a:rPr>
              <a:t>What are the symptoms of glaucoma?</a:t>
            </a:r>
            <a:endParaRPr lang="en-US" dirty="0"/>
          </a:p>
        </p:txBody>
      </p:sp>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602838" y="1092331"/>
            <a:ext cx="9171086" cy="1283121"/>
          </a:xfrm>
        </p:spPr>
        <p:txBody>
          <a:bodyPr>
            <a:noAutofit/>
          </a:bodyPr>
          <a:lstStyle/>
          <a:p>
            <a:pPr>
              <a:lnSpc>
                <a:spcPct val="110000"/>
              </a:lnSpc>
              <a:spcAft>
                <a:spcPts val="600"/>
              </a:spcAft>
            </a:pPr>
            <a:r>
              <a:rPr lang="en-US" sz="2800" dirty="0"/>
              <a:t>At first, glaucoma has no symptoms. As it progresses, it can affect 1 or both eyes, and you may:</a:t>
            </a:r>
          </a:p>
        </p:txBody>
      </p:sp>
      <p:sp>
        <p:nvSpPr>
          <p:cNvPr id="6" name="Content Placeholder 8">
            <a:extLst>
              <a:ext uri="{FF2B5EF4-FFF2-40B4-BE49-F238E27FC236}">
                <a16:creationId xmlns:a16="http://schemas.microsoft.com/office/drawing/2014/main" id="{2CCD76D1-B72A-418A-B0EC-FC27E8C164C2}"/>
              </a:ext>
            </a:extLst>
          </p:cNvPr>
          <p:cNvSpPr txBox="1">
            <a:spLocks/>
          </p:cNvSpPr>
          <p:nvPr/>
        </p:nvSpPr>
        <p:spPr>
          <a:xfrm>
            <a:off x="971936" y="2213382"/>
            <a:ext cx="8801988" cy="128312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solidFill>
                  <a:srgbClr val="1D1934"/>
                </a:solidFill>
                <a:latin typeface="Arial" panose="020B0604020202020204" pitchFamily="34" charset="0"/>
              </a:rPr>
              <a:t>Lose your side vision</a:t>
            </a:r>
          </a:p>
          <a:p>
            <a:pPr marL="342900" indent="-342900">
              <a:lnSpc>
                <a:spcPct val="110000"/>
              </a:lnSpc>
              <a:spcAft>
                <a:spcPts val="600"/>
              </a:spcAft>
              <a:buFont typeface="Arial" panose="020B0604020202020204" pitchFamily="34" charset="0"/>
              <a:buChar char="•"/>
            </a:pPr>
            <a:r>
              <a:rPr lang="en-US" sz="2800" dirty="0">
                <a:solidFill>
                  <a:srgbClr val="1D1934"/>
                </a:solidFill>
                <a:latin typeface="Arial" panose="020B0604020202020204" pitchFamily="34" charset="0"/>
              </a:rPr>
              <a:t>Have permanent vision loss or blindness</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8</a:t>
            </a:fld>
            <a:endParaRPr lang="en-US" dirty="0"/>
          </a:p>
        </p:txBody>
      </p:sp>
    </p:spTree>
    <p:extLst>
      <p:ext uri="{BB962C8B-B14F-4D97-AF65-F5344CB8AC3E}">
        <p14:creationId xmlns:p14="http://schemas.microsoft.com/office/powerpoint/2010/main" val="1257475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0">
            <a:extLst>
              <a:ext uri="{FF2B5EF4-FFF2-40B4-BE49-F238E27FC236}">
                <a16:creationId xmlns:a16="http://schemas.microsoft.com/office/drawing/2014/main" id="{4631E579-3172-26BC-5D4D-4E9236D09D0D}"/>
              </a:ext>
            </a:extLst>
          </p:cNvPr>
          <p:cNvSpPr>
            <a:spLocks noGrp="1"/>
          </p:cNvSpPr>
          <p:nvPr>
            <p:ph type="title"/>
          </p:nvPr>
        </p:nvSpPr>
        <p:spPr>
          <a:xfrm>
            <a:off x="285678" y="178618"/>
            <a:ext cx="11620643" cy="994336"/>
          </a:xfrm>
        </p:spPr>
        <p:txBody>
          <a:bodyPr>
            <a:noAutofit/>
          </a:bodyPr>
          <a:lstStyle/>
          <a:p>
            <a:r>
              <a:rPr lang="en-US" sz="3600" dirty="0"/>
              <a:t>How does my vision change with advanced glaucoma?</a:t>
            </a:r>
          </a:p>
        </p:txBody>
      </p:sp>
      <p:pic>
        <p:nvPicPr>
          <p:cNvPr id="20" name="Picture Placeholder 4" descr="A smiling multigenerational family. A filter blurs the edges of the picture.">
            <a:extLst>
              <a:ext uri="{FF2B5EF4-FFF2-40B4-BE49-F238E27FC236}">
                <a16:creationId xmlns:a16="http://schemas.microsoft.com/office/drawing/2014/main" id="{A4989410-E03B-24D8-2DEE-DDE74C187E5A}"/>
              </a:ext>
            </a:extLst>
          </p:cNvPr>
          <p:cNvPicPr>
            <a:picLocks noGrp="1" noChangeAspect="1"/>
          </p:cNvPicPr>
          <p:nvPr>
            <p:ph type="pic" sz="quarter" idx="14"/>
          </p:nvPr>
        </p:nvPicPr>
        <p:blipFill rotWithShape="1">
          <a:blip r:embed="rId3"/>
          <a:srcRect l="25843" t="24222" r="20803" b="21815"/>
          <a:stretch/>
        </p:blipFill>
        <p:spPr>
          <a:xfrm>
            <a:off x="2823892" y="1079882"/>
            <a:ext cx="6004020" cy="3691496"/>
          </a:xfrm>
          <a:prstGeom prst="rect">
            <a:avLst/>
          </a:prstGeom>
        </p:spPr>
      </p:pic>
      <p:sp>
        <p:nvSpPr>
          <p:cNvPr id="19" name="Content Placeholder 11">
            <a:extLst>
              <a:ext uri="{FF2B5EF4-FFF2-40B4-BE49-F238E27FC236}">
                <a16:creationId xmlns:a16="http://schemas.microsoft.com/office/drawing/2014/main" id="{5432B83F-1FAE-CA8E-E813-2BE22A14D86B}"/>
              </a:ext>
            </a:extLst>
          </p:cNvPr>
          <p:cNvSpPr>
            <a:spLocks noGrp="1"/>
          </p:cNvSpPr>
          <p:nvPr>
            <p:ph idx="1"/>
          </p:nvPr>
        </p:nvSpPr>
        <p:spPr>
          <a:xfrm>
            <a:off x="602837" y="5041181"/>
            <a:ext cx="9873251" cy="953220"/>
          </a:xfrm>
        </p:spPr>
        <p:txBody>
          <a:bodyPr>
            <a:noAutofit/>
          </a:bodyPr>
          <a:lstStyle/>
          <a:p>
            <a:pPr marL="0" indent="0">
              <a:buNone/>
            </a:pPr>
            <a:r>
              <a:rPr lang="en-US" dirty="0"/>
              <a:t>The See What I See virtual reality app lets you use a filter to see how glaucoma affects your vision: </a:t>
            </a:r>
            <a:r>
              <a:rPr lang="en-US" dirty="0">
                <a:solidFill>
                  <a:schemeClr val="accent1"/>
                </a:solidFill>
                <a:hlinkClick r:id="rId4">
                  <a:extLst>
                    <a:ext uri="{A12FA001-AC4F-418D-AE19-62706E023703}">
                      <ahyp:hlinkClr xmlns:ahyp="http://schemas.microsoft.com/office/drawing/2018/hyperlinkcolor" val="tx"/>
                    </a:ext>
                  </a:extLst>
                </a:hlinkClick>
              </a:rPr>
              <a:t>nei.nih.gov/VR</a:t>
            </a:r>
            <a:endParaRPr lang="en-US" dirty="0">
              <a:solidFill>
                <a:schemeClr val="accent1"/>
              </a:solidFill>
            </a:endParaRP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n-US" smtClean="0"/>
              <a:pPr/>
              <a:t>9</a:t>
            </a:fld>
            <a:endParaRPr lang="en-US" dirty="0"/>
          </a:p>
        </p:txBody>
      </p:sp>
    </p:spTree>
    <p:extLst>
      <p:ext uri="{BB962C8B-B14F-4D97-AF65-F5344CB8AC3E}">
        <p14:creationId xmlns:p14="http://schemas.microsoft.com/office/powerpoint/2010/main" val="3897992071"/>
      </p:ext>
    </p:extLst>
  </p:cSld>
  <p:clrMapOvr>
    <a:masterClrMapping/>
  </p:clrMapOvr>
</p:sld>
</file>

<file path=ppt/theme/theme1.xml><?xml version="1.0" encoding="utf-8"?>
<a:theme xmlns:a="http://schemas.openxmlformats.org/drawingml/2006/main" name="Master Layout">
  <a:themeElements>
    <a:clrScheme name="Custom 8">
      <a:dk1>
        <a:srgbClr val="1C1931"/>
      </a:dk1>
      <a:lt1>
        <a:srgbClr val="FFFFFF"/>
      </a:lt1>
      <a:dk2>
        <a:srgbClr val="1C1B31"/>
      </a:dk2>
      <a:lt2>
        <a:srgbClr val="BDDBE0"/>
      </a:lt2>
      <a:accent1>
        <a:srgbClr val="2256B1"/>
      </a:accent1>
      <a:accent2>
        <a:srgbClr val="742D2B"/>
      </a:accent2>
      <a:accent3>
        <a:srgbClr val="58585C"/>
      </a:accent3>
      <a:accent4>
        <a:srgbClr val="3A8098"/>
      </a:accent4>
      <a:accent5>
        <a:srgbClr val="6CBADF"/>
      </a:accent5>
      <a:accent6>
        <a:srgbClr val="706C7E"/>
      </a:accent6>
      <a:hlink>
        <a:srgbClr val="56585C"/>
      </a:hlink>
      <a:folHlink>
        <a:srgbClr val="706B7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b="0" i="0" dirty="0" err="1" smtClean="0">
            <a:solidFill>
              <a:schemeClr val="tx1"/>
            </a:solidFill>
            <a:latin typeface="Avenir Medium" panose="02000503020000020003"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mbria" panose="02040503050406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venir Light" panose="020B0402020203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0035_08_x0020_Compliant_x003f_ xmlns="37576d9e-314c-4afd-bc14-4b001a72a976">false</_x0035_08_x0020_Compliant_x003f_>
    <Document_x0020_Lifecycle xmlns="37576d9e-314c-4afd-bc14-4b001a72a976">Review Periodically</Document_x0020_Lifecycle>
    <_x0073_829 xmlns="37576d9e-314c-4afd-bc14-4b001a72a976" xsi:nil="true"/>
    <PublishingExpirationDate xmlns="http://schemas.microsoft.com/sharepoint/v3" xsi:nil="true"/>
    <PublishingStartDate xmlns="http://schemas.microsoft.com/sharepoint/v3" xsi:nil="true"/>
    <_dlc_DocId xmlns="f83143f0-e4f7-4c74-9802-dd254492edcb">7CQMQDPAE4RE-1937600734-172</_dlc_DocId>
    <_dlc_DocIdUrl xmlns="f83143f0-e4f7-4c74-9802-dd254492edcb">
      <Url>https://intranet.nei.nih.gov/news/_layouts/15/DocIdRedir.aspx?ID=7CQMQDPAE4RE-1937600734-172</Url>
      <Description>7CQMQDPAE4RE-1937600734-172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F7117391D37647BD74579B96653588" ma:contentTypeVersion="5" ma:contentTypeDescription="Create a new document." ma:contentTypeScope="" ma:versionID="04c95765ac71a2f6a5b22e478cb6c50e">
  <xsd:schema xmlns:xsd="http://www.w3.org/2001/XMLSchema" xmlns:xs="http://www.w3.org/2001/XMLSchema" xmlns:p="http://schemas.microsoft.com/office/2006/metadata/properties" xmlns:ns1="http://schemas.microsoft.com/sharepoint/v3" xmlns:ns2="f83143f0-e4f7-4c74-9802-dd254492edcb" xmlns:ns3="37576d9e-314c-4afd-bc14-4b001a72a976" targetNamespace="http://schemas.microsoft.com/office/2006/metadata/properties" ma:root="true" ma:fieldsID="a5f9b25c5df5fd6bf921bf84f8f4bb99" ns1:_="" ns2:_="" ns3:_="">
    <xsd:import namespace="http://schemas.microsoft.com/sharepoint/v3"/>
    <xsd:import namespace="f83143f0-e4f7-4c74-9802-dd254492edcb"/>
    <xsd:import namespace="37576d9e-314c-4afd-bc14-4b001a72a976"/>
    <xsd:element name="properties">
      <xsd:complexType>
        <xsd:sequence>
          <xsd:element name="documentManagement">
            <xsd:complexType>
              <xsd:all>
                <xsd:element ref="ns1:PublishingStartDate" minOccurs="0"/>
                <xsd:element ref="ns1:PublishingExpirationDate" minOccurs="0"/>
                <xsd:element ref="ns2:SharedWithUsers" minOccurs="0"/>
                <xsd:element ref="ns3:_x0073_829" minOccurs="0"/>
                <xsd:element ref="ns3:_x0035_08_x0020_Compliant_x003f_" minOccurs="0"/>
                <xsd:element ref="ns3:Document_x0020_Lifecycl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83143f0-e4f7-4c74-9802-dd254492ed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7576d9e-314c-4afd-bc14-4b001a72a976" elementFormDefault="qualified">
    <xsd:import namespace="http://schemas.microsoft.com/office/2006/documentManagement/types"/>
    <xsd:import namespace="http://schemas.microsoft.com/office/infopath/2007/PartnerControls"/>
    <xsd:element name="_x0073_829" ma:index="11" nillable="true" ma:displayName="Text" ma:internalName="_x0073_829">
      <xsd:simpleType>
        <xsd:restriction base="dms:Text"/>
      </xsd:simpleType>
    </xsd:element>
    <xsd:element name="_x0035_08_x0020_Compliant_x003f_" ma:index="12" nillable="true" ma:displayName="508 Compliant?" ma:default="0" ma:internalName="_x0035_08_x0020_Compliant_x003f_">
      <xsd:simpleType>
        <xsd:restriction base="dms:Boolean"/>
      </xsd:simpleType>
    </xsd:element>
    <xsd:element name="Document_x0020_Lifecycle" ma:index="13" nillable="true" ma:displayName="Document Lifecycle" ma:default="Review Periodically" ma:format="Dropdown" ma:indexed="true" ma:internalName="Document_x0020_Lifecycle">
      <xsd:simpleType>
        <xsd:restriction base="dms:Choice">
          <xsd:enumeration value="Keep"/>
          <xsd:enumeration value="Remove"/>
          <xsd:enumeration value="Review Periodicall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9706F79-FD09-45FE-83C9-47A2CFC9C979}">
  <ds:schemaRefs>
    <ds:schemaRef ds:uri="http://schemas.microsoft.com/sharepoint/v3/contenttype/forms"/>
  </ds:schemaRefs>
</ds:datastoreItem>
</file>

<file path=customXml/itemProps2.xml><?xml version="1.0" encoding="utf-8"?>
<ds:datastoreItem xmlns:ds="http://schemas.openxmlformats.org/officeDocument/2006/customXml" ds:itemID="{9B743277-5853-45FB-94A6-F9A75EA28419}">
  <ds:schemaRefs>
    <ds:schemaRef ds:uri="http://schemas.microsoft.com/office/2006/documentManagement/types"/>
    <ds:schemaRef ds:uri="f83143f0-e4f7-4c74-9802-dd254492edcb"/>
    <ds:schemaRef ds:uri="http://schemas.microsoft.com/sharepoint/v3"/>
    <ds:schemaRef ds:uri="http://purl.org/dc/term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37576d9e-314c-4afd-bc14-4b001a72a976"/>
    <ds:schemaRef ds:uri="http://www.w3.org/XML/1998/namespace"/>
  </ds:schemaRefs>
</ds:datastoreItem>
</file>

<file path=customXml/itemProps3.xml><?xml version="1.0" encoding="utf-8"?>
<ds:datastoreItem xmlns:ds="http://schemas.openxmlformats.org/officeDocument/2006/customXml" ds:itemID="{A64F133F-85D0-4B30-9CA7-142964430C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83143f0-e4f7-4c74-9802-dd254492edcb"/>
    <ds:schemaRef ds:uri="37576d9e-314c-4afd-bc14-4b001a72a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99EFF4F-3A5F-41AC-84C1-48F609D55C5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1716</TotalTime>
  <Words>795</Words>
  <Application>Microsoft Macintosh PowerPoint</Application>
  <PresentationFormat>Widescreen</PresentationFormat>
  <Paragraphs>115</Paragraphs>
  <Slides>27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Avenir Light</vt:lpstr>
      <vt:lpstr>Avenir Medium</vt:lpstr>
      <vt:lpstr>Cambria</vt:lpstr>
      <vt:lpstr>Lato</vt:lpstr>
      <vt:lpstr>Rockwell</vt:lpstr>
      <vt:lpstr>Wingdings</vt:lpstr>
      <vt:lpstr>Master Layout</vt:lpstr>
      <vt:lpstr>Glaucoma</vt:lpstr>
      <vt:lpstr>What to expect from  this presentation</vt:lpstr>
      <vt:lpstr>Objectives</vt:lpstr>
      <vt:lpstr>Ground Rules </vt:lpstr>
      <vt:lpstr>Ground Rules (continued)</vt:lpstr>
      <vt:lpstr>Let’s learn about glaucoma!</vt:lpstr>
      <vt:lpstr>What is glaucoma?</vt:lpstr>
      <vt:lpstr>What are the symptoms of glaucoma?</vt:lpstr>
      <vt:lpstr>How does my vision change with advanced glaucoma?</vt:lpstr>
      <vt:lpstr>How common is glaucoma?</vt:lpstr>
      <vt:lpstr>How common is glaucoma? (continued)</vt:lpstr>
      <vt:lpstr>Who can get glaucoma?</vt:lpstr>
      <vt:lpstr>Who can get glaucoma? (continued)</vt:lpstr>
      <vt:lpstr>What else makes me more likely to get glaucoma?</vt:lpstr>
      <vt:lpstr>Parts of the Eye</vt:lpstr>
      <vt:lpstr>What causes glaucoma?</vt:lpstr>
      <vt:lpstr>What causes glaucoma? (continued)</vt:lpstr>
      <vt:lpstr>How do eye doctors test for glaucoma?</vt:lpstr>
      <vt:lpstr>What is a dilated eye exam? </vt:lpstr>
      <vt:lpstr>What does glaucoma look like during a dilated eye exam?</vt:lpstr>
      <vt:lpstr>What are the treatments for glaucoma? </vt:lpstr>
      <vt:lpstr>How can I help prevent glaucoma?</vt:lpstr>
      <vt:lpstr>What are my next steps? </vt:lpstr>
      <vt:lpstr>Wrap-up</vt:lpstr>
      <vt:lpstr>Let’s review!</vt:lpstr>
      <vt:lpstr>Questions?</vt:lpstr>
      <vt:lpstr>More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Glaucoma: Keep Vision in Your Future  </dc:title>
  <dc:subject>Glaucoma overview presentation</dc:subject>
  <dc:creator>National Eye Institute (NEI)</dc:creator>
  <cp:keywords>Glaucoma, eye health, vision, older adults, Black/African American adults, Hispanic/Latino adults, symptoms, treatment, PowerPoint presentation</cp:keywords>
  <dc:description/>
  <cp:lastModifiedBy>David Pearl</cp:lastModifiedBy>
  <cp:revision>97</cp:revision>
  <cp:lastPrinted>2023-02-08T21:13:33Z</cp:lastPrinted>
  <dcterms:created xsi:type="dcterms:W3CDTF">2018-07-02T16:08:17Z</dcterms:created>
  <dcterms:modified xsi:type="dcterms:W3CDTF">2023-07-18T17:46:41Z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