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Lst>
  <p:notesMasterIdLst>
    <p:notesMasterId r:id="rId33"/>
  </p:notesMasterIdLst>
  <p:sldIdLst>
    <p:sldId id="256" r:id="rId6"/>
    <p:sldId id="258" r:id="rId7"/>
    <p:sldId id="262" r:id="rId8"/>
    <p:sldId id="263" r:id="rId9"/>
    <p:sldId id="281" r:id="rId10"/>
    <p:sldId id="282" r:id="rId11"/>
    <p:sldId id="283" r:id="rId12"/>
    <p:sldId id="284" r:id="rId13"/>
    <p:sldId id="285" r:id="rId14"/>
    <p:sldId id="287" r:id="rId15"/>
    <p:sldId id="286"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4" r:id="rId30"/>
    <p:sldId id="302"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03F76B-05AE-BF34-95D0-0E1A6FCED808}" name="Claire Schorin" initials="CS" userId="S::claire@communicatehealth.com::84d8fdf9-3034-43a6-ac18-100a5d6d9be2" providerId="AD"/>
  <p188:author id="{F2E8A2DD-615D-76D1-C59E-B1C5EDC2CA6C}" name="Patricio Zamorano" initials="PZ" userId="S::patricio@communicatehealth.com::3218e595-1776-4564-8282-186abdd333a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56B1"/>
    <a:srgbClr val="1D1934"/>
    <a:srgbClr val="222222"/>
    <a:srgbClr val="636569"/>
    <a:srgbClr val="0F5CA1"/>
    <a:srgbClr val="3C6091"/>
    <a:srgbClr val="1C1B30"/>
    <a:srgbClr val="6D1713"/>
    <a:srgbClr val="003167"/>
    <a:srgbClr val="E8EA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a:fontRef idx="minor">
          <a:prstClr val="black"/>
        </a:fontRef>
        <a:schemeClr val="lt1"/>
      </a:tcTxStyle>
      <a:tcStyle>
        <a:tcBdr/>
        <a:fill>
          <a:solidFill>
            <a:schemeClr val="dk1"/>
          </a:solidFill>
        </a:fill>
      </a:tcStyle>
    </a:lastCol>
    <a:firstCol>
      <a:tcTxStyle>
        <a:fontRef idx="major">
          <a:prstClr val="black"/>
        </a:fontRef>
        <a:schemeClr val="lt1"/>
      </a:tcTxStyle>
      <a:tcStyle>
        <a:tcBdr/>
        <a:fill>
          <a:solidFill>
            <a:schemeClr val="dk1"/>
          </a:solidFill>
        </a:fill>
      </a:tcStyle>
    </a:firstCol>
    <a:lastRow>
      <a:tcTxStyle>
        <a:fontRef idx="major">
          <a:prstClr val="black"/>
        </a:fontRef>
        <a:schemeClr val="lt1"/>
      </a:tcTxStyle>
      <a:tcStyle>
        <a:tcBdr>
          <a:top>
            <a:ln w="38100" cmpd="sng">
              <a:solidFill>
                <a:schemeClr val="lt1"/>
              </a:solidFill>
            </a:ln>
          </a:top>
        </a:tcBdr>
        <a:fill>
          <a:solidFill>
            <a:schemeClr val="dk1"/>
          </a:solidFill>
        </a:fill>
      </a:tcStyle>
    </a:lastRow>
    <a:firstRow>
      <a:tcTxStyle>
        <a:fontRef idx="maj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aj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aj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aj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86"/>
    <p:restoredTop sz="86479"/>
  </p:normalViewPr>
  <p:slideViewPr>
    <p:cSldViewPr snapToGrid="0" snapToObjects="1">
      <p:cViewPr varScale="1">
        <p:scale>
          <a:sx n="64" d="100"/>
          <a:sy n="64" d="100"/>
        </p:scale>
        <p:origin x="200" y="1080"/>
      </p:cViewPr>
      <p:guideLst/>
    </p:cSldViewPr>
  </p:slideViewPr>
  <p:outlineViewPr>
    <p:cViewPr>
      <p:scale>
        <a:sx n="33" d="100"/>
        <a:sy n="33" d="100"/>
      </p:scale>
      <p:origin x="0" y="-796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102AD-21F2-5D46-91A8-725E36182D93}" type="datetimeFigureOut">
              <a:rPr lang="en-US" smtClean="0"/>
              <a:t>7/19/23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745A-495C-3946-A4D4-0CF381804ECA}" type="slidenum">
              <a:rPr lang="en-US" smtClean="0"/>
              <a:t>‹#›</a:t>
            </a:fld>
            <a:endParaRPr lang="en-US"/>
          </a:p>
        </p:txBody>
      </p:sp>
    </p:spTree>
    <p:extLst>
      <p:ext uri="{BB962C8B-B14F-4D97-AF65-F5344CB8AC3E}">
        <p14:creationId xmlns:p14="http://schemas.microsoft.com/office/powerpoint/2010/main" val="250453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1FB745A-495C-3946-A4D4-0CF381804ECA}" type="slidenum">
              <a:rPr lang="en-US" smtClean="0"/>
              <a:t>1</a:t>
            </a:fld>
            <a:endParaRPr lang="en-US"/>
          </a:p>
        </p:txBody>
      </p:sp>
    </p:spTree>
    <p:extLst>
      <p:ext uri="{BB962C8B-B14F-4D97-AF65-F5344CB8AC3E}">
        <p14:creationId xmlns:p14="http://schemas.microsoft.com/office/powerpoint/2010/main" val="389244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FB745A-495C-3946-A4D4-0CF381804ECA}" type="slidenum">
              <a:rPr lang="en-US" smtClean="0"/>
              <a:t>13</a:t>
            </a:fld>
            <a:endParaRPr lang="en-US"/>
          </a:p>
        </p:txBody>
      </p:sp>
    </p:spTree>
    <p:extLst>
      <p:ext uri="{BB962C8B-B14F-4D97-AF65-F5344CB8AC3E}">
        <p14:creationId xmlns:p14="http://schemas.microsoft.com/office/powerpoint/2010/main" val="298262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1FB745A-495C-3946-A4D4-0CF381804ECA}" type="slidenum">
              <a:rPr lang="en-US" smtClean="0"/>
              <a:t>14</a:t>
            </a:fld>
            <a:endParaRPr lang="en-US"/>
          </a:p>
        </p:txBody>
      </p:sp>
    </p:spTree>
    <p:extLst>
      <p:ext uri="{BB962C8B-B14F-4D97-AF65-F5344CB8AC3E}">
        <p14:creationId xmlns:p14="http://schemas.microsoft.com/office/powerpoint/2010/main" val="98022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11FB745A-495C-3946-A4D4-0CF381804ECA}" type="slidenum">
              <a:rPr lang="en-US" smtClean="0"/>
              <a:t>15</a:t>
            </a:fld>
            <a:endParaRPr lang="en-US"/>
          </a:p>
        </p:txBody>
      </p:sp>
    </p:spTree>
    <p:extLst>
      <p:ext uri="{BB962C8B-B14F-4D97-AF65-F5344CB8AC3E}">
        <p14:creationId xmlns:p14="http://schemas.microsoft.com/office/powerpoint/2010/main" val="2663931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20</a:t>
            </a:fld>
            <a:endParaRPr lang="en-US"/>
          </a:p>
        </p:txBody>
      </p:sp>
    </p:spTree>
    <p:extLst>
      <p:ext uri="{BB962C8B-B14F-4D97-AF65-F5344CB8AC3E}">
        <p14:creationId xmlns:p14="http://schemas.microsoft.com/office/powerpoint/2010/main" val="424015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21</a:t>
            </a:fld>
            <a:endParaRPr lang="en-US"/>
          </a:p>
        </p:txBody>
      </p:sp>
    </p:spTree>
    <p:extLst>
      <p:ext uri="{BB962C8B-B14F-4D97-AF65-F5344CB8AC3E}">
        <p14:creationId xmlns:p14="http://schemas.microsoft.com/office/powerpoint/2010/main" val="81865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FB745A-495C-3946-A4D4-0CF381804ECA}" type="slidenum">
              <a:rPr lang="en-US" smtClean="0"/>
              <a:t>25</a:t>
            </a:fld>
            <a:endParaRPr lang="en-US"/>
          </a:p>
        </p:txBody>
      </p:sp>
    </p:spTree>
    <p:extLst>
      <p:ext uri="{BB962C8B-B14F-4D97-AF65-F5344CB8AC3E}">
        <p14:creationId xmlns:p14="http://schemas.microsoft.com/office/powerpoint/2010/main" val="3396549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hort">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8AE1405-2E0A-987B-413D-D4A0D0BEA797}"/>
              </a:ext>
            </a:extLst>
          </p:cNvPr>
          <p:cNvSpPr/>
          <p:nvPr userDrawn="1"/>
        </p:nvSpPr>
        <p:spPr>
          <a:xfrm rot="10800000" flipV="1">
            <a:off x="-1" y="1093303"/>
            <a:ext cx="12192000" cy="5764697"/>
          </a:xfrm>
          <a:prstGeom prst="rtTriangle">
            <a:avLst/>
          </a:prstGeom>
          <a:solidFill>
            <a:srgbClr val="1C1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9BEC6F-FD07-5866-2DBE-774D4C722452}"/>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5" name="Right Triangle 7">
            <a:extLst>
              <a:ext uri="{FF2B5EF4-FFF2-40B4-BE49-F238E27FC236}">
                <a16:creationId xmlns:a16="http://schemas.microsoft.com/office/drawing/2014/main" id="{274E1608-4976-6488-33E0-13EBEF868AC2}"/>
              </a:ext>
            </a:extLst>
          </p:cNvPr>
          <p:cNvSpPr/>
          <p:nvPr userDrawn="1"/>
        </p:nvSpPr>
        <p:spPr>
          <a:xfrm rot="10800000" flipH="1" flipV="1">
            <a:off x="-1" y="5928880"/>
            <a:ext cx="5368201" cy="928215"/>
          </a:xfrm>
          <a:custGeom>
            <a:avLst/>
            <a:gdLst>
              <a:gd name="connsiteX0" fmla="*/ 0 w 5368201"/>
              <a:gd name="connsiteY0" fmla="*/ 1474867 h 1474867"/>
              <a:gd name="connsiteX1" fmla="*/ 0 w 5368201"/>
              <a:gd name="connsiteY1" fmla="*/ 0 h 1474867"/>
              <a:gd name="connsiteX2" fmla="*/ 5368201 w 5368201"/>
              <a:gd name="connsiteY2" fmla="*/ 1474867 h 1474867"/>
              <a:gd name="connsiteX3" fmla="*/ 0 w 5368201"/>
              <a:gd name="connsiteY3" fmla="*/ 1474867 h 1474867"/>
              <a:gd name="connsiteX0" fmla="*/ 0 w 5368201"/>
              <a:gd name="connsiteY0" fmla="*/ 928215 h 928215"/>
              <a:gd name="connsiteX1" fmla="*/ 1977887 w 5368201"/>
              <a:gd name="connsiteY1" fmla="*/ 0 h 928215"/>
              <a:gd name="connsiteX2" fmla="*/ 5368201 w 5368201"/>
              <a:gd name="connsiteY2" fmla="*/ 928215 h 928215"/>
              <a:gd name="connsiteX3" fmla="*/ 0 w 5368201"/>
              <a:gd name="connsiteY3" fmla="*/ 928215 h 928215"/>
            </a:gdLst>
            <a:ahLst/>
            <a:cxnLst>
              <a:cxn ang="0">
                <a:pos x="connsiteX0" y="connsiteY0"/>
              </a:cxn>
              <a:cxn ang="0">
                <a:pos x="connsiteX1" y="connsiteY1"/>
              </a:cxn>
              <a:cxn ang="0">
                <a:pos x="connsiteX2" y="connsiteY2"/>
              </a:cxn>
              <a:cxn ang="0">
                <a:pos x="connsiteX3" y="connsiteY3"/>
              </a:cxn>
            </a:cxnLst>
            <a:rect l="l" t="t" r="r" b="b"/>
            <a:pathLst>
              <a:path w="5368201" h="928215">
                <a:moveTo>
                  <a:pt x="0" y="928215"/>
                </a:moveTo>
                <a:lnTo>
                  <a:pt x="1977887" y="0"/>
                </a:lnTo>
                <a:lnTo>
                  <a:pt x="5368201" y="928215"/>
                </a:lnTo>
                <a:lnTo>
                  <a:pt x="0" y="928215"/>
                </a:lnTo>
                <a:close/>
              </a:path>
            </a:pathLst>
          </a:custGeom>
          <a:solidFill>
            <a:srgbClr val="6D1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a:extLst>
              <a:ext uri="{FF2B5EF4-FFF2-40B4-BE49-F238E27FC236}">
                <a16:creationId xmlns:a16="http://schemas.microsoft.com/office/drawing/2014/main" id="{6EE05A02-63B4-0121-AE1C-5B325E485618}"/>
              </a:ext>
            </a:extLst>
          </p:cNvPr>
          <p:cNvSpPr>
            <a:spLocks noGrp="1"/>
          </p:cNvSpPr>
          <p:nvPr>
            <p:ph type="title" hasCustomPrompt="1"/>
          </p:nvPr>
        </p:nvSpPr>
        <p:spPr>
          <a:xfrm>
            <a:off x="470453" y="345248"/>
            <a:ext cx="10515600" cy="850358"/>
          </a:xfrm>
          <a:prstGeom prst="rect">
            <a:avLst/>
          </a:prstGeom>
        </p:spPr>
        <p:txBody>
          <a:bodyPr lIns="0" tIns="0" rIns="0" bIns="0"/>
          <a:lstStyle>
            <a:lvl1pPr>
              <a:defRPr sz="6000" b="0" i="0">
                <a:solidFill>
                  <a:schemeClr val="accent1"/>
                </a:solidFill>
                <a:latin typeface="Rockwell" panose="02060603020205020403" pitchFamily="18" charset="77"/>
              </a:defRPr>
            </a:lvl1pPr>
          </a:lstStyle>
          <a:p>
            <a:r>
              <a:rPr lang="en-US" dirty="0"/>
              <a:t>Click to add Short Title</a:t>
            </a:r>
          </a:p>
        </p:txBody>
      </p:sp>
      <p:sp>
        <p:nvSpPr>
          <p:cNvPr id="7" name="Subhead Placeholder">
            <a:extLst>
              <a:ext uri="{FF2B5EF4-FFF2-40B4-BE49-F238E27FC236}">
                <a16:creationId xmlns:a16="http://schemas.microsoft.com/office/drawing/2014/main" id="{020D9862-6579-8346-597D-3733BBE907C6}"/>
              </a:ext>
            </a:extLst>
          </p:cNvPr>
          <p:cNvSpPr>
            <a:spLocks noGrp="1"/>
          </p:cNvSpPr>
          <p:nvPr>
            <p:ph type="body" sz="quarter" idx="10" hasCustomPrompt="1"/>
          </p:nvPr>
        </p:nvSpPr>
        <p:spPr>
          <a:xfrm>
            <a:off x="470453" y="1305608"/>
            <a:ext cx="5257800" cy="590821"/>
          </a:xfrm>
          <a:prstGeom prst="rect">
            <a:avLst/>
          </a:prstGeom>
        </p:spPr>
        <p:txBody>
          <a:bodyPr lIns="0" tIns="0" rIns="0" bIns="0"/>
          <a:lstStyle>
            <a:lvl1pPr marL="0" indent="0">
              <a:buNone/>
              <a:defRPr b="0" i="0">
                <a:latin typeface="Rockwell" panose="02060603020205020403" pitchFamily="18" charset="77"/>
              </a:defRPr>
            </a:lvl1pPr>
          </a:lstStyle>
          <a:p>
            <a:pPr lvl="0"/>
            <a:r>
              <a:rPr lang="en-US" dirty="0"/>
              <a:t>Click to add subtitle</a:t>
            </a:r>
          </a:p>
        </p:txBody>
      </p:sp>
      <p:sp>
        <p:nvSpPr>
          <p:cNvPr id="8" name="Date Placeholder">
            <a:extLst>
              <a:ext uri="{FF2B5EF4-FFF2-40B4-BE49-F238E27FC236}">
                <a16:creationId xmlns:a16="http://schemas.microsoft.com/office/drawing/2014/main" id="{A0080E5D-13DC-9EE2-B97D-E2F93CFD5B6A}"/>
              </a:ext>
            </a:extLst>
          </p:cNvPr>
          <p:cNvSpPr>
            <a:spLocks noGrp="1"/>
          </p:cNvSpPr>
          <p:nvPr>
            <p:ph type="body" sz="quarter" idx="12" hasCustomPrompt="1"/>
          </p:nvPr>
        </p:nvSpPr>
        <p:spPr>
          <a:xfrm>
            <a:off x="470453" y="1981308"/>
            <a:ext cx="5257800" cy="465086"/>
          </a:xfrm>
          <a:prstGeom prst="rect">
            <a:avLst/>
          </a:prstGeom>
        </p:spPr>
        <p:txBody>
          <a:bodyPr lIns="0" tIns="0" rIns="0" bIns="0"/>
          <a:lstStyle>
            <a:lvl1pPr marL="0" indent="0">
              <a:buNone/>
              <a:defRPr sz="2000" b="1" i="0">
                <a:solidFill>
                  <a:srgbClr val="1D1934"/>
                </a:solidFill>
                <a:latin typeface="Arial" panose="020B0604020202020204" pitchFamily="34" charset="0"/>
                <a:cs typeface="Arial" panose="020B0604020202020204" pitchFamily="34" charset="0"/>
              </a:defRPr>
            </a:lvl1pPr>
          </a:lstStyle>
          <a:p>
            <a:pPr lvl="0"/>
            <a:r>
              <a:rPr lang="en-US" dirty="0"/>
              <a:t>Click to add date</a:t>
            </a:r>
          </a:p>
        </p:txBody>
      </p:sp>
      <p:sp>
        <p:nvSpPr>
          <p:cNvPr id="9" name="Presenter Placeholder">
            <a:extLst>
              <a:ext uri="{FF2B5EF4-FFF2-40B4-BE49-F238E27FC236}">
                <a16:creationId xmlns:a16="http://schemas.microsoft.com/office/drawing/2014/main" id="{64843002-1825-E272-DC9A-7997FB65D3E8}"/>
              </a:ext>
            </a:extLst>
          </p:cNvPr>
          <p:cNvSpPr>
            <a:spLocks noGrp="1"/>
          </p:cNvSpPr>
          <p:nvPr>
            <p:ph type="body" sz="quarter" idx="11" hasCustomPrompt="1"/>
          </p:nvPr>
        </p:nvSpPr>
        <p:spPr>
          <a:xfrm>
            <a:off x="470453" y="2963915"/>
            <a:ext cx="5257800" cy="465086"/>
          </a:xfrm>
          <a:prstGeom prst="rect">
            <a:avLst/>
          </a:prstGeom>
        </p:spPr>
        <p:txBody>
          <a:bodyPr lIns="0" tIns="0" rIns="0" bIns="0"/>
          <a:lstStyle>
            <a:lvl1pPr marL="0" indent="0">
              <a:buNone/>
              <a:defRPr sz="2000" b="0" i="0">
                <a:solidFill>
                  <a:srgbClr val="222222"/>
                </a:solidFill>
                <a:latin typeface="Arial" panose="020B0604020202020204" pitchFamily="34" charset="0"/>
                <a:cs typeface="Arial" panose="020B0604020202020204" pitchFamily="34" charset="0"/>
              </a:defRPr>
            </a:lvl1pPr>
          </a:lstStyle>
          <a:p>
            <a:pPr lvl="0"/>
            <a:r>
              <a:rPr lang="en-US" dirty="0"/>
              <a:t>Click to add Presenter</a:t>
            </a:r>
          </a:p>
        </p:txBody>
      </p:sp>
      <p:sp>
        <p:nvSpPr>
          <p:cNvPr id="10" name="Affiliation Placeholder">
            <a:extLst>
              <a:ext uri="{FF2B5EF4-FFF2-40B4-BE49-F238E27FC236}">
                <a16:creationId xmlns:a16="http://schemas.microsoft.com/office/drawing/2014/main" id="{4CB50368-C9E5-8562-7D4A-A41303477986}"/>
              </a:ext>
            </a:extLst>
          </p:cNvPr>
          <p:cNvSpPr>
            <a:spLocks noGrp="1"/>
          </p:cNvSpPr>
          <p:nvPr>
            <p:ph type="body" sz="quarter" idx="13" hasCustomPrompt="1"/>
          </p:nvPr>
        </p:nvSpPr>
        <p:spPr>
          <a:xfrm>
            <a:off x="470453" y="3447569"/>
            <a:ext cx="5257800" cy="465086"/>
          </a:xfrm>
          <a:prstGeom prst="rect">
            <a:avLst/>
          </a:prstGeom>
        </p:spPr>
        <p:txBody>
          <a:bodyPr lIns="0" tIns="0" rIns="0" bIns="0"/>
          <a:lstStyle>
            <a:lvl1pPr marL="0" indent="0">
              <a:buNone/>
              <a:defRPr sz="1800" b="0" i="0">
                <a:solidFill>
                  <a:srgbClr val="636569"/>
                </a:solidFill>
                <a:latin typeface="Arial" panose="020B0604020202020204" pitchFamily="34" charset="0"/>
                <a:cs typeface="Arial" panose="020B0604020202020204" pitchFamily="34" charset="0"/>
              </a:defRPr>
            </a:lvl1pPr>
          </a:lstStyle>
          <a:p>
            <a:pPr lvl="0"/>
            <a:r>
              <a:rPr lang="en-US" dirty="0"/>
              <a:t>Click to add affiliation/ title</a:t>
            </a:r>
          </a:p>
        </p:txBody>
      </p:sp>
      <p:pic>
        <p:nvPicPr>
          <p:cNvPr id="11" name="Picture 10">
            <a:extLst>
              <a:ext uri="{FF2B5EF4-FFF2-40B4-BE49-F238E27FC236}">
                <a16:creationId xmlns:a16="http://schemas.microsoft.com/office/drawing/2014/main" id="{4CB36FB1-0D57-E6ED-E799-E179D8B4A8AB}"/>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334584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r Slide - H1 Text &amp; Imag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8" name="Picture Placeholder">
            <a:extLst>
              <a:ext uri="{FF2B5EF4-FFF2-40B4-BE49-F238E27FC236}">
                <a16:creationId xmlns:a16="http://schemas.microsoft.com/office/drawing/2014/main" id="{63EE4EDD-4640-544F-BD49-99FEDA480A4A}"/>
              </a:ext>
            </a:extLst>
          </p:cNvPr>
          <p:cNvSpPr>
            <a:spLocks noGrp="1"/>
          </p:cNvSpPr>
          <p:nvPr>
            <p:ph type="pic" sz="quarter" idx="14" hasCustomPrompt="1"/>
          </p:nvPr>
        </p:nvSpPr>
        <p:spPr>
          <a:xfrm>
            <a:off x="7552736" y="1606162"/>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dirty="0"/>
          </a:p>
        </p:txBody>
      </p:sp>
      <p:sp>
        <p:nvSpPr>
          <p:cNvPr id="3" name="Paragraph 1">
            <a:extLst>
              <a:ext uri="{FF2B5EF4-FFF2-40B4-BE49-F238E27FC236}">
                <a16:creationId xmlns:a16="http://schemas.microsoft.com/office/drawing/2014/main" id="{D24D154C-DE35-ACB0-D16B-E20B4C2B48E6}"/>
              </a:ext>
            </a:extLst>
          </p:cNvPr>
          <p:cNvSpPr>
            <a:spLocks noGrp="1"/>
          </p:cNvSpPr>
          <p:nvPr>
            <p:ph idx="15" hasCustomPrompt="1"/>
          </p:nvPr>
        </p:nvSpPr>
        <p:spPr>
          <a:xfrm>
            <a:off x="419957" y="1092331"/>
            <a:ext cx="6712363" cy="4902069"/>
          </a:xfrm>
          <a:prstGeom prst="rect">
            <a:avLst/>
          </a:prstGeom>
        </p:spPr>
        <p:txBody>
          <a:bodyPr vert="horz" lIns="0" tIns="0" rIns="0" bIns="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4" name="Footer Placeholder">
            <a:extLst>
              <a:ext uri="{FF2B5EF4-FFF2-40B4-BE49-F238E27FC236}">
                <a16:creationId xmlns:a16="http://schemas.microsoft.com/office/drawing/2014/main" id="{64CF8BDB-11DB-4C9D-DD67-F372BA3D2301}"/>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venir Medium" panose="02000503020000020003" pitchFamily="2" charset="0"/>
              </a:defRPr>
            </a:lvl1pPr>
          </a:lstStyle>
          <a:p>
            <a:endParaRPr lang="en-US" dirty="0"/>
          </a:p>
        </p:txBody>
      </p:sp>
    </p:spTree>
    <p:extLst>
      <p:ext uri="{BB962C8B-B14F-4D97-AF65-F5344CB8AC3E}">
        <p14:creationId xmlns:p14="http://schemas.microsoft.com/office/powerpoint/2010/main" val="207901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r Slide - H1 Bullets">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ctr">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0" name="Content 1">
            <a:extLst>
              <a:ext uri="{FF2B5EF4-FFF2-40B4-BE49-F238E27FC236}">
                <a16:creationId xmlns:a16="http://schemas.microsoft.com/office/drawing/2014/main" id="{BEEAE04F-E062-524B-8E9A-B58E98B8F7CE}"/>
              </a:ext>
            </a:extLst>
          </p:cNvPr>
          <p:cNvSpPr>
            <a:spLocks noGrp="1"/>
          </p:cNvSpPr>
          <p:nvPr>
            <p:ph idx="1" hasCustomPrompt="1"/>
          </p:nvPr>
        </p:nvSpPr>
        <p:spPr>
          <a:xfrm>
            <a:off x="416966" y="1092331"/>
            <a:ext cx="10997268" cy="4863196"/>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64605E05-723E-896F-2964-DAA62FC5EB3B}"/>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venir Medium" panose="02000503020000020003" pitchFamily="2" charset="0"/>
              </a:defRPr>
            </a:lvl1pPr>
          </a:lstStyle>
          <a:p>
            <a:endParaRPr lang="en-US" dirty="0"/>
          </a:p>
        </p:txBody>
      </p:sp>
    </p:spTree>
    <p:extLst>
      <p:ext uri="{BB962C8B-B14F-4D97-AF65-F5344CB8AC3E}">
        <p14:creationId xmlns:p14="http://schemas.microsoft.com/office/powerpoint/2010/main" val="24052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r Slide - H1 Bullet &amp; Imag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602838" y="1092331"/>
            <a:ext cx="6712362" cy="4863196"/>
          </a:xfrm>
          <a:prstGeom prst="rect">
            <a:avLst/>
          </a:prstGeom>
        </p:spPr>
        <p:txBody>
          <a:bodyPr vert="horz" lIns="9144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222222"/>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222222"/>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Picture Placeholder">
            <a:extLst>
              <a:ext uri="{FF2B5EF4-FFF2-40B4-BE49-F238E27FC236}">
                <a16:creationId xmlns:a16="http://schemas.microsoft.com/office/drawing/2014/main" id="{63EE4EDD-4640-544F-BD49-99FEDA480A4A}"/>
              </a:ext>
            </a:extLst>
          </p:cNvPr>
          <p:cNvSpPr>
            <a:spLocks noGrp="1"/>
          </p:cNvSpPr>
          <p:nvPr>
            <p:ph type="pic" sz="quarter" idx="14" hasCustomPrompt="1"/>
          </p:nvPr>
        </p:nvSpPr>
        <p:spPr>
          <a:xfrm>
            <a:off x="7552736" y="1606162"/>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261B21C5-7622-9F24-CA6E-C5C4E4D92F04}"/>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244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r Slide - H1 2-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ctr">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416967" y="1092331"/>
            <a:ext cx="5483510" cy="4863196"/>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E5FDE46A-4CBF-A5CC-A8FF-403B138B3518}"/>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venir Medium" panose="02000503020000020003" pitchFamily="2" charset="0"/>
              </a:defRPr>
            </a:lvl1pPr>
          </a:lstStyle>
          <a:p>
            <a:endParaRPr lang="en-US" dirty="0"/>
          </a:p>
        </p:txBody>
      </p:sp>
      <p:sp>
        <p:nvSpPr>
          <p:cNvPr id="2" name="List 1">
            <a:extLst>
              <a:ext uri="{FF2B5EF4-FFF2-40B4-BE49-F238E27FC236}">
                <a16:creationId xmlns:a16="http://schemas.microsoft.com/office/drawing/2014/main" id="{7D6C14AF-7143-45EC-875A-C9325509F790}"/>
              </a:ext>
            </a:extLst>
          </p:cNvPr>
          <p:cNvSpPr>
            <a:spLocks noGrp="1"/>
          </p:cNvSpPr>
          <p:nvPr>
            <p:ph idx="13" hasCustomPrompt="1"/>
          </p:nvPr>
        </p:nvSpPr>
        <p:spPr>
          <a:xfrm>
            <a:off x="6096000" y="1092331"/>
            <a:ext cx="5483510" cy="4863196"/>
          </a:xfrm>
          <a:prstGeom prst="rect">
            <a:avLst/>
          </a:prstGeom>
        </p:spPr>
        <p:txBody>
          <a:bodyPr vert="horz" lIns="18288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37893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r Slide - H1 3-List Horizontal">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9" name="Text 1">
            <a:extLst>
              <a:ext uri="{FF2B5EF4-FFF2-40B4-BE49-F238E27FC236}">
                <a16:creationId xmlns:a16="http://schemas.microsoft.com/office/drawing/2014/main" id="{50D96C9C-2CFB-8095-5265-19A2EF3725F0}"/>
              </a:ext>
            </a:extLst>
          </p:cNvPr>
          <p:cNvSpPr>
            <a:spLocks noGrp="1"/>
          </p:cNvSpPr>
          <p:nvPr>
            <p:ph type="body" sz="quarter" idx="15" hasCustomPrompt="1"/>
          </p:nvPr>
        </p:nvSpPr>
        <p:spPr>
          <a:xfrm>
            <a:off x="603250" y="1185863"/>
            <a:ext cx="3498850" cy="557212"/>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602838" y="1841157"/>
            <a:ext cx="3499606" cy="4114370"/>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ext 2">
            <a:extLst>
              <a:ext uri="{FF2B5EF4-FFF2-40B4-BE49-F238E27FC236}">
                <a16:creationId xmlns:a16="http://schemas.microsoft.com/office/drawing/2014/main" id="{E7C1C46F-14F4-6AAC-C3AD-FD1E9DFF3753}"/>
              </a:ext>
            </a:extLst>
          </p:cNvPr>
          <p:cNvSpPr>
            <a:spLocks noGrp="1"/>
          </p:cNvSpPr>
          <p:nvPr>
            <p:ph type="body" sz="quarter" idx="16" hasCustomPrompt="1"/>
          </p:nvPr>
        </p:nvSpPr>
        <p:spPr>
          <a:xfrm>
            <a:off x="4346953" y="1185863"/>
            <a:ext cx="3498850" cy="557212"/>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6" name="List 2">
            <a:extLst>
              <a:ext uri="{FF2B5EF4-FFF2-40B4-BE49-F238E27FC236}">
                <a16:creationId xmlns:a16="http://schemas.microsoft.com/office/drawing/2014/main" id="{94F3A34C-69DD-1F64-E879-5265D5292853}"/>
              </a:ext>
            </a:extLst>
          </p:cNvPr>
          <p:cNvSpPr>
            <a:spLocks noGrp="1"/>
          </p:cNvSpPr>
          <p:nvPr>
            <p:ph idx="13" hasCustomPrompt="1"/>
          </p:nvPr>
        </p:nvSpPr>
        <p:spPr>
          <a:xfrm>
            <a:off x="4346197" y="1841157"/>
            <a:ext cx="3499606" cy="4114370"/>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4" name="Text 3">
            <a:extLst>
              <a:ext uri="{FF2B5EF4-FFF2-40B4-BE49-F238E27FC236}">
                <a16:creationId xmlns:a16="http://schemas.microsoft.com/office/drawing/2014/main" id="{C329B551-3482-FEE0-E612-B3E9402A3706}"/>
              </a:ext>
            </a:extLst>
          </p:cNvPr>
          <p:cNvSpPr>
            <a:spLocks noGrp="1"/>
          </p:cNvSpPr>
          <p:nvPr>
            <p:ph type="body" sz="quarter" idx="17" hasCustomPrompt="1"/>
          </p:nvPr>
        </p:nvSpPr>
        <p:spPr>
          <a:xfrm>
            <a:off x="8089934" y="1185863"/>
            <a:ext cx="3498850" cy="557212"/>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7" name="List 3">
            <a:extLst>
              <a:ext uri="{FF2B5EF4-FFF2-40B4-BE49-F238E27FC236}">
                <a16:creationId xmlns:a16="http://schemas.microsoft.com/office/drawing/2014/main" id="{09A0EA10-CC93-6B9D-150C-90BAE34896EE}"/>
              </a:ext>
            </a:extLst>
          </p:cNvPr>
          <p:cNvSpPr>
            <a:spLocks noGrp="1"/>
          </p:cNvSpPr>
          <p:nvPr>
            <p:ph idx="14" hasCustomPrompt="1"/>
          </p:nvPr>
        </p:nvSpPr>
        <p:spPr>
          <a:xfrm>
            <a:off x="8089556" y="1841157"/>
            <a:ext cx="3499606" cy="4114370"/>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4DA05443-20EA-CF89-8044-AC59609BA0C7}"/>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venir Medium" panose="02000503020000020003" pitchFamily="2" charset="0"/>
              </a:defRPr>
            </a:lvl1pPr>
          </a:lstStyle>
          <a:p>
            <a:endParaRPr lang="en-US" dirty="0"/>
          </a:p>
        </p:txBody>
      </p:sp>
    </p:spTree>
    <p:extLst>
      <p:ext uri="{BB962C8B-B14F-4D97-AF65-F5344CB8AC3E}">
        <p14:creationId xmlns:p14="http://schemas.microsoft.com/office/powerpoint/2010/main" val="298158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r Slide - H1 3-List Vertical">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9" name="Text 1">
            <a:extLst>
              <a:ext uri="{FF2B5EF4-FFF2-40B4-BE49-F238E27FC236}">
                <a16:creationId xmlns:a16="http://schemas.microsoft.com/office/drawing/2014/main" id="{50D96C9C-2CFB-8095-5265-19A2EF3725F0}"/>
              </a:ext>
            </a:extLst>
          </p:cNvPr>
          <p:cNvSpPr>
            <a:spLocks noGrp="1"/>
          </p:cNvSpPr>
          <p:nvPr>
            <p:ph type="body" sz="quarter" idx="15" hasCustomPrompt="1"/>
          </p:nvPr>
        </p:nvSpPr>
        <p:spPr>
          <a:xfrm>
            <a:off x="411600" y="1047012"/>
            <a:ext cx="2035038" cy="557212"/>
          </a:xfrm>
          <a:prstGeom prst="rect">
            <a:avLst/>
          </a:prstGeom>
        </p:spPr>
        <p:txBody>
          <a:bodyPr vert="horz" lIns="0" t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0" name="List 1">
            <a:extLst>
              <a:ext uri="{FF2B5EF4-FFF2-40B4-BE49-F238E27FC236}">
                <a16:creationId xmlns:a16="http://schemas.microsoft.com/office/drawing/2014/main" id="{BEEAE04F-E062-524B-8E9A-B58E98B8F7CE}"/>
              </a:ext>
            </a:extLst>
          </p:cNvPr>
          <p:cNvSpPr>
            <a:spLocks noGrp="1"/>
          </p:cNvSpPr>
          <p:nvPr>
            <p:ph idx="1" hasCustomPrompt="1"/>
          </p:nvPr>
        </p:nvSpPr>
        <p:spPr>
          <a:xfrm>
            <a:off x="2617726" y="1047012"/>
            <a:ext cx="8992390" cy="1498480"/>
          </a:xfrm>
          <a:prstGeom prst="rect">
            <a:avLst/>
          </a:prstGeom>
        </p:spPr>
        <p:txBody>
          <a:bodyPr vert="horz" lIns="0" tIns="0" rIns="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ext 2">
            <a:extLst>
              <a:ext uri="{FF2B5EF4-FFF2-40B4-BE49-F238E27FC236}">
                <a16:creationId xmlns:a16="http://schemas.microsoft.com/office/drawing/2014/main" id="{E7C1C46F-14F4-6AAC-C3AD-FD1E9DFF3753}"/>
              </a:ext>
            </a:extLst>
          </p:cNvPr>
          <p:cNvSpPr>
            <a:spLocks noGrp="1"/>
          </p:cNvSpPr>
          <p:nvPr>
            <p:ph type="body" sz="quarter" idx="16" hasCustomPrompt="1"/>
          </p:nvPr>
        </p:nvSpPr>
        <p:spPr>
          <a:xfrm>
            <a:off x="411600" y="2673815"/>
            <a:ext cx="2035038" cy="557212"/>
          </a:xfrm>
          <a:prstGeom prst="rect">
            <a:avLst/>
          </a:prstGeom>
        </p:spPr>
        <p:txBody>
          <a:bodyPr vert="horz"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6" name="List 2">
            <a:extLst>
              <a:ext uri="{FF2B5EF4-FFF2-40B4-BE49-F238E27FC236}">
                <a16:creationId xmlns:a16="http://schemas.microsoft.com/office/drawing/2014/main" id="{94F3A34C-69DD-1F64-E879-5265D5292853}"/>
              </a:ext>
            </a:extLst>
          </p:cNvPr>
          <p:cNvSpPr>
            <a:spLocks noGrp="1"/>
          </p:cNvSpPr>
          <p:nvPr>
            <p:ph idx="13" hasCustomPrompt="1"/>
          </p:nvPr>
        </p:nvSpPr>
        <p:spPr>
          <a:xfrm>
            <a:off x="2617726" y="2673815"/>
            <a:ext cx="8971058" cy="1498480"/>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4" name="Text 3">
            <a:extLst>
              <a:ext uri="{FF2B5EF4-FFF2-40B4-BE49-F238E27FC236}">
                <a16:creationId xmlns:a16="http://schemas.microsoft.com/office/drawing/2014/main" id="{C329B551-3482-FEE0-E612-B3E9402A3706}"/>
              </a:ext>
            </a:extLst>
          </p:cNvPr>
          <p:cNvSpPr>
            <a:spLocks noGrp="1"/>
          </p:cNvSpPr>
          <p:nvPr>
            <p:ph type="body" sz="quarter" idx="17" hasCustomPrompt="1"/>
          </p:nvPr>
        </p:nvSpPr>
        <p:spPr>
          <a:xfrm>
            <a:off x="411600" y="4295863"/>
            <a:ext cx="2035038" cy="557212"/>
          </a:xfrm>
          <a:prstGeom prst="rect">
            <a:avLst/>
          </a:prstGeom>
        </p:spPr>
        <p:txBody>
          <a:bodyPr vert="horz" lIns="0" t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7" name="List 3">
            <a:extLst>
              <a:ext uri="{FF2B5EF4-FFF2-40B4-BE49-F238E27FC236}">
                <a16:creationId xmlns:a16="http://schemas.microsoft.com/office/drawing/2014/main" id="{09A0EA10-CC93-6B9D-150C-90BAE34896EE}"/>
              </a:ext>
            </a:extLst>
          </p:cNvPr>
          <p:cNvSpPr>
            <a:spLocks noGrp="1"/>
          </p:cNvSpPr>
          <p:nvPr>
            <p:ph idx="14" hasCustomPrompt="1"/>
          </p:nvPr>
        </p:nvSpPr>
        <p:spPr>
          <a:xfrm>
            <a:off x="2617726" y="4312509"/>
            <a:ext cx="8992390" cy="1498479"/>
          </a:xfrm>
          <a:prstGeom prst="rect">
            <a:avLst/>
          </a:prstGeom>
        </p:spPr>
        <p:txBody>
          <a:bodyPr vert="horz" lIns="0" tIns="0" rIns="0" bIns="9144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0F6FB4C9-BABB-A28A-79A6-41007A2AEDE2}"/>
              </a:ext>
            </a:extLst>
          </p:cNvPr>
          <p:cNvSpPr>
            <a:spLocks noGrp="1"/>
          </p:cNvSpPr>
          <p:nvPr>
            <p:ph type="ftr" sz="quarter" idx="12"/>
          </p:nvPr>
        </p:nvSpPr>
        <p:spPr>
          <a:xfrm>
            <a:off x="3822852" y="6182928"/>
            <a:ext cx="7261159" cy="524256"/>
          </a:xfrm>
          <a:prstGeom prst="rect">
            <a:avLst/>
          </a:prstGeom>
        </p:spPr>
        <p:txBody>
          <a:bodyPr vert="horz" lIns="0" tIns="0" rIns="0" bIns="9144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8534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er Slide - H1 Tabl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Table Placeholder 3">
            <a:extLst>
              <a:ext uri="{FF2B5EF4-FFF2-40B4-BE49-F238E27FC236}">
                <a16:creationId xmlns:a16="http://schemas.microsoft.com/office/drawing/2014/main" id="{55FB83F5-C034-E4A7-A633-BF5FCAE6D714}"/>
              </a:ext>
            </a:extLst>
          </p:cNvPr>
          <p:cNvSpPr>
            <a:spLocks noGrp="1"/>
          </p:cNvSpPr>
          <p:nvPr>
            <p:ph type="tbl" sz="quarter" idx="13" hasCustomPrompt="1"/>
          </p:nvPr>
        </p:nvSpPr>
        <p:spPr>
          <a:xfrm>
            <a:off x="402336" y="1082676"/>
            <a:ext cx="11107039" cy="4930498"/>
          </a:xfrm>
          <a:prstGeom prst="rect">
            <a:avLst/>
          </a:prstGeom>
        </p:spPr>
        <p:txBody>
          <a:bodyPr anchor="ctr"/>
          <a:lstStyle>
            <a:lvl1pPr marL="0" indent="0" algn="ctr">
              <a:buNone/>
              <a:defRPr>
                <a:solidFill>
                  <a:schemeClr val="accent6"/>
                </a:solidFill>
                <a:latin typeface="Arial" panose="020B0604020202020204" pitchFamily="34" charset="0"/>
                <a:cs typeface="Arial" panose="020B0604020202020204" pitchFamily="34" charset="0"/>
              </a:defRPr>
            </a:lvl1pPr>
          </a:lstStyle>
          <a:p>
            <a:r>
              <a:rPr lang="en-US" dirty="0"/>
              <a:t>Click to add Table</a:t>
            </a:r>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4CC9AE16-B1A5-441B-3196-D578122F62FE}"/>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7237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r Slide - H2 Tex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ext Placeholder">
            <a:extLst>
              <a:ext uri="{FF2B5EF4-FFF2-40B4-BE49-F238E27FC236}">
                <a16:creationId xmlns:a16="http://schemas.microsoft.com/office/drawing/2014/main" id="{7C2A51CD-A21F-C290-A165-C5AD6DF44534}"/>
              </a:ext>
            </a:extLst>
          </p:cNvPr>
          <p:cNvSpPr>
            <a:spLocks noGrp="1"/>
          </p:cNvSpPr>
          <p:nvPr>
            <p:ph idx="1" hasCustomPrompt="1"/>
          </p:nvPr>
        </p:nvSpPr>
        <p:spPr>
          <a:xfrm>
            <a:off x="424283" y="1470991"/>
            <a:ext cx="10850966" cy="4484536"/>
          </a:xfrm>
          <a:prstGeom prst="rect">
            <a:avLst/>
          </a:prstGeom>
        </p:spPr>
        <p:txBody>
          <a:bodyPr vert="horz" lIns="0" tIns="0" rIns="0" bIns="9144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1D1934"/>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2" name="Footer Placeholder">
            <a:extLst>
              <a:ext uri="{FF2B5EF4-FFF2-40B4-BE49-F238E27FC236}">
                <a16:creationId xmlns:a16="http://schemas.microsoft.com/office/drawing/2014/main" id="{69AD5CB5-4E45-379A-D523-D287F4CCE101}"/>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535772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er Slide - H2 Text &amp; Im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lIns="0" tIns="0" rIns="0" bIns="0"/>
          <a:lstStyle>
            <a:lvl1pPr marL="0" indent="0">
              <a:buNone/>
              <a:defRPr>
                <a:solidFill>
                  <a:srgbClr val="222222"/>
                </a:solidFill>
                <a:latin typeface="Rockwell" panose="02060603020205020403" pitchFamily="18" charset="77"/>
              </a:defRPr>
            </a:lvl1pPr>
          </a:lstStyle>
          <a:p>
            <a:pPr lvl="0"/>
            <a:r>
              <a:rPr lang="en-US" dirty="0"/>
              <a:t>Click to add subhead</a:t>
            </a:r>
          </a:p>
        </p:txBody>
      </p:sp>
      <p:sp>
        <p:nvSpPr>
          <p:cNvPr id="3" name="Text Placeholder">
            <a:extLst>
              <a:ext uri="{FF2B5EF4-FFF2-40B4-BE49-F238E27FC236}">
                <a16:creationId xmlns:a16="http://schemas.microsoft.com/office/drawing/2014/main" id="{7C2A51CD-A21F-C290-A165-C5AD6DF44534}"/>
              </a:ext>
            </a:extLst>
          </p:cNvPr>
          <p:cNvSpPr>
            <a:spLocks noGrp="1"/>
          </p:cNvSpPr>
          <p:nvPr>
            <p:ph idx="1" hasCustomPrompt="1"/>
          </p:nvPr>
        </p:nvSpPr>
        <p:spPr>
          <a:xfrm>
            <a:off x="409651" y="1470991"/>
            <a:ext cx="6905549" cy="4484536"/>
          </a:xfrm>
          <a:prstGeom prst="rect">
            <a:avLst/>
          </a:prstGeom>
        </p:spPr>
        <p:txBody>
          <a:bodyPr vert="horz" lIns="0" tIns="0" rIns="0" bIns="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4" name="Picture Placeholder">
            <a:extLst>
              <a:ext uri="{FF2B5EF4-FFF2-40B4-BE49-F238E27FC236}">
                <a16:creationId xmlns:a16="http://schemas.microsoft.com/office/drawing/2014/main" id="{3FE9BD7A-AC92-DFE5-C4B4-00459AD6B64A}"/>
              </a:ext>
            </a:extLst>
          </p:cNvPr>
          <p:cNvSpPr>
            <a:spLocks noGrp="1"/>
          </p:cNvSpPr>
          <p:nvPr>
            <p:ph type="pic" sz="quarter" idx="14" hasCustomPrompt="1"/>
          </p:nvPr>
        </p:nvSpPr>
        <p:spPr>
          <a:xfrm>
            <a:off x="7552736" y="1808921"/>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2" name="Footer Placeholder">
            <a:extLst>
              <a:ext uri="{FF2B5EF4-FFF2-40B4-BE49-F238E27FC236}">
                <a16:creationId xmlns:a16="http://schemas.microsoft.com/office/drawing/2014/main" id="{6315285E-63ED-0D4D-99E4-8271401C21EC}"/>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23241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r Slide - H2 Bullets">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BBE77-94AA-3C4A-A54D-0769965FFFD0}"/>
              </a:ext>
            </a:extLst>
          </p:cNvPr>
          <p:cNvSpPr>
            <a:spLocks noGrp="1"/>
          </p:cNvSpPr>
          <p:nvPr>
            <p:ph type="title" hasCustomPrompt="1"/>
          </p:nvPr>
        </p:nvSpPr>
        <p:spPr>
          <a:xfrm>
            <a:off x="411600" y="285824"/>
            <a:ext cx="10672412" cy="524256"/>
          </a:xfrm>
          <a:prstGeom prst="rect">
            <a:avLst/>
          </a:prstGeom>
        </p:spPr>
        <p:txBody>
          <a:bodyPr vert="horz" lIns="0" tIns="45720" rIns="9144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9" name="Subhead">
            <a:extLst>
              <a:ext uri="{FF2B5EF4-FFF2-40B4-BE49-F238E27FC236}">
                <a16:creationId xmlns:a16="http://schemas.microsoft.com/office/drawing/2014/main" id="{62358EBA-4BE3-CCB3-9557-B2C85EAB7CE5}"/>
              </a:ext>
            </a:extLst>
          </p:cNvPr>
          <p:cNvSpPr>
            <a:spLocks noGrp="1"/>
          </p:cNvSpPr>
          <p:nvPr>
            <p:ph type="body" sz="quarter" idx="15"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2" name="List 1">
            <a:extLst>
              <a:ext uri="{FF2B5EF4-FFF2-40B4-BE49-F238E27FC236}">
                <a16:creationId xmlns:a16="http://schemas.microsoft.com/office/drawing/2014/main" id="{98A6B24A-74A8-4906-B62B-B4B80CC9D58D}"/>
              </a:ext>
            </a:extLst>
          </p:cNvPr>
          <p:cNvSpPr>
            <a:spLocks noGrp="1"/>
          </p:cNvSpPr>
          <p:nvPr>
            <p:ph idx="1" hasCustomPrompt="1"/>
          </p:nvPr>
        </p:nvSpPr>
        <p:spPr>
          <a:xfrm>
            <a:off x="602837" y="1470991"/>
            <a:ext cx="10901304" cy="4484536"/>
          </a:xfrm>
          <a:prstGeom prst="rect">
            <a:avLst/>
          </a:prstGeom>
        </p:spPr>
        <p:txBody>
          <a:bodyPr vert="horz" lIns="9144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D1934"/>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D1934"/>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D1934"/>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D1934"/>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4DD353D8-B094-C5CC-A0AA-13353C124E68}"/>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3224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on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8AE1405-2E0A-987B-413D-D4A0D0BEA797}"/>
              </a:ext>
            </a:extLst>
          </p:cNvPr>
          <p:cNvSpPr/>
          <p:nvPr userDrawn="1"/>
        </p:nvSpPr>
        <p:spPr>
          <a:xfrm rot="10800000" flipV="1">
            <a:off x="-1" y="1093303"/>
            <a:ext cx="12192000" cy="5764697"/>
          </a:xfrm>
          <a:prstGeom prst="rtTriangle">
            <a:avLst/>
          </a:prstGeom>
          <a:solidFill>
            <a:srgbClr val="1C1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9BEC6F-FD07-5866-2DBE-774D4C722452}"/>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5" name="Right Triangle 7">
            <a:extLst>
              <a:ext uri="{FF2B5EF4-FFF2-40B4-BE49-F238E27FC236}">
                <a16:creationId xmlns:a16="http://schemas.microsoft.com/office/drawing/2014/main" id="{274E1608-4976-6488-33E0-13EBEF868AC2}"/>
              </a:ext>
            </a:extLst>
          </p:cNvPr>
          <p:cNvSpPr/>
          <p:nvPr userDrawn="1"/>
        </p:nvSpPr>
        <p:spPr>
          <a:xfrm rot="10800000" flipH="1" flipV="1">
            <a:off x="-1" y="5928880"/>
            <a:ext cx="5368201" cy="928215"/>
          </a:xfrm>
          <a:custGeom>
            <a:avLst/>
            <a:gdLst>
              <a:gd name="connsiteX0" fmla="*/ 0 w 5368201"/>
              <a:gd name="connsiteY0" fmla="*/ 1474867 h 1474867"/>
              <a:gd name="connsiteX1" fmla="*/ 0 w 5368201"/>
              <a:gd name="connsiteY1" fmla="*/ 0 h 1474867"/>
              <a:gd name="connsiteX2" fmla="*/ 5368201 w 5368201"/>
              <a:gd name="connsiteY2" fmla="*/ 1474867 h 1474867"/>
              <a:gd name="connsiteX3" fmla="*/ 0 w 5368201"/>
              <a:gd name="connsiteY3" fmla="*/ 1474867 h 1474867"/>
              <a:gd name="connsiteX0" fmla="*/ 0 w 5368201"/>
              <a:gd name="connsiteY0" fmla="*/ 928215 h 928215"/>
              <a:gd name="connsiteX1" fmla="*/ 1977887 w 5368201"/>
              <a:gd name="connsiteY1" fmla="*/ 0 h 928215"/>
              <a:gd name="connsiteX2" fmla="*/ 5368201 w 5368201"/>
              <a:gd name="connsiteY2" fmla="*/ 928215 h 928215"/>
              <a:gd name="connsiteX3" fmla="*/ 0 w 5368201"/>
              <a:gd name="connsiteY3" fmla="*/ 928215 h 928215"/>
            </a:gdLst>
            <a:ahLst/>
            <a:cxnLst>
              <a:cxn ang="0">
                <a:pos x="connsiteX0" y="connsiteY0"/>
              </a:cxn>
              <a:cxn ang="0">
                <a:pos x="connsiteX1" y="connsiteY1"/>
              </a:cxn>
              <a:cxn ang="0">
                <a:pos x="connsiteX2" y="connsiteY2"/>
              </a:cxn>
              <a:cxn ang="0">
                <a:pos x="connsiteX3" y="connsiteY3"/>
              </a:cxn>
            </a:cxnLst>
            <a:rect l="l" t="t" r="r" b="b"/>
            <a:pathLst>
              <a:path w="5368201" h="928215">
                <a:moveTo>
                  <a:pt x="0" y="928215"/>
                </a:moveTo>
                <a:lnTo>
                  <a:pt x="1977887" y="0"/>
                </a:lnTo>
                <a:lnTo>
                  <a:pt x="5368201" y="928215"/>
                </a:lnTo>
                <a:lnTo>
                  <a:pt x="0" y="928215"/>
                </a:lnTo>
                <a:close/>
              </a:path>
            </a:pathLst>
          </a:custGeom>
          <a:solidFill>
            <a:srgbClr val="6D1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a:extLst>
              <a:ext uri="{FF2B5EF4-FFF2-40B4-BE49-F238E27FC236}">
                <a16:creationId xmlns:a16="http://schemas.microsoft.com/office/drawing/2014/main" id="{6D31BA56-BB81-6184-ADBC-692DDD2908C7}"/>
              </a:ext>
            </a:extLst>
          </p:cNvPr>
          <p:cNvSpPr>
            <a:spLocks noGrp="1"/>
          </p:cNvSpPr>
          <p:nvPr>
            <p:ph type="title" hasCustomPrompt="1"/>
          </p:nvPr>
        </p:nvSpPr>
        <p:spPr>
          <a:xfrm>
            <a:off x="470453" y="345248"/>
            <a:ext cx="10512286" cy="1636060"/>
          </a:xfrm>
          <a:prstGeom prst="rect">
            <a:avLst/>
          </a:prstGeom>
        </p:spPr>
        <p:txBody>
          <a:bodyPr lIns="0" tIns="0" rIns="0" bIns="0"/>
          <a:lstStyle>
            <a:lvl1pPr>
              <a:defRPr sz="6000" b="0">
                <a:solidFill>
                  <a:schemeClr val="accent1"/>
                </a:solidFill>
                <a:latin typeface="Rockwell" panose="02060603020205020403" pitchFamily="18" charset="77"/>
              </a:defRPr>
            </a:lvl1pPr>
          </a:lstStyle>
          <a:p>
            <a:r>
              <a:rPr lang="en-US" dirty="0"/>
              <a:t>Click to add Longer Title without Subhead</a:t>
            </a:r>
          </a:p>
        </p:txBody>
      </p:sp>
      <p:sp>
        <p:nvSpPr>
          <p:cNvPr id="11" name="Date Placeholder">
            <a:extLst>
              <a:ext uri="{FF2B5EF4-FFF2-40B4-BE49-F238E27FC236}">
                <a16:creationId xmlns:a16="http://schemas.microsoft.com/office/drawing/2014/main" id="{4E993169-FEE6-971F-826B-76C49E2552A0}"/>
              </a:ext>
            </a:extLst>
          </p:cNvPr>
          <p:cNvSpPr>
            <a:spLocks noGrp="1"/>
          </p:cNvSpPr>
          <p:nvPr>
            <p:ph type="body" sz="quarter" idx="12" hasCustomPrompt="1"/>
          </p:nvPr>
        </p:nvSpPr>
        <p:spPr>
          <a:xfrm>
            <a:off x="470453" y="2140334"/>
            <a:ext cx="5257800" cy="465086"/>
          </a:xfrm>
          <a:prstGeom prst="rect">
            <a:avLst/>
          </a:prstGeom>
        </p:spPr>
        <p:txBody>
          <a:bodyPr lIns="0" tIns="0" rIns="0" bIns="0"/>
          <a:lstStyle>
            <a:lvl1pPr marL="0" indent="0">
              <a:buNone/>
              <a:defRPr sz="2000" b="1" i="0">
                <a:solidFill>
                  <a:srgbClr val="1D1934"/>
                </a:solidFill>
                <a:latin typeface="Arial" panose="020B0604020202020204" pitchFamily="34" charset="0"/>
                <a:cs typeface="Arial" panose="020B0604020202020204" pitchFamily="34" charset="0"/>
              </a:defRPr>
            </a:lvl1pPr>
          </a:lstStyle>
          <a:p>
            <a:pPr lvl="0"/>
            <a:r>
              <a:rPr lang="en-US" dirty="0"/>
              <a:t>Click to add date</a:t>
            </a:r>
          </a:p>
        </p:txBody>
      </p:sp>
      <p:sp>
        <p:nvSpPr>
          <p:cNvPr id="12" name="Presenter Placeholder">
            <a:extLst>
              <a:ext uri="{FF2B5EF4-FFF2-40B4-BE49-F238E27FC236}">
                <a16:creationId xmlns:a16="http://schemas.microsoft.com/office/drawing/2014/main" id="{245E95EA-6CA4-3B37-45E1-4778143E3DD6}"/>
              </a:ext>
            </a:extLst>
          </p:cNvPr>
          <p:cNvSpPr>
            <a:spLocks noGrp="1"/>
          </p:cNvSpPr>
          <p:nvPr>
            <p:ph type="body" sz="quarter" idx="11" hasCustomPrompt="1"/>
          </p:nvPr>
        </p:nvSpPr>
        <p:spPr>
          <a:xfrm>
            <a:off x="470453" y="2963915"/>
            <a:ext cx="5257800" cy="465086"/>
          </a:xfrm>
          <a:prstGeom prst="rect">
            <a:avLst/>
          </a:prstGeom>
        </p:spPr>
        <p:txBody>
          <a:bodyPr lIns="0" tIns="0" rIns="0" bIns="0"/>
          <a:lstStyle>
            <a:lvl1pPr marL="0" indent="0">
              <a:buNone/>
              <a:defRPr sz="2000" b="0" i="0">
                <a:solidFill>
                  <a:srgbClr val="222222"/>
                </a:solidFill>
                <a:latin typeface="Arial" panose="020B0604020202020204" pitchFamily="34" charset="0"/>
                <a:cs typeface="Arial" panose="020B0604020202020204" pitchFamily="34" charset="0"/>
              </a:defRPr>
            </a:lvl1pPr>
          </a:lstStyle>
          <a:p>
            <a:pPr lvl="0"/>
            <a:r>
              <a:rPr lang="en-US" dirty="0"/>
              <a:t>Click to add Presenter</a:t>
            </a:r>
          </a:p>
        </p:txBody>
      </p:sp>
      <p:sp>
        <p:nvSpPr>
          <p:cNvPr id="13" name="Affiliation Placeholder">
            <a:extLst>
              <a:ext uri="{FF2B5EF4-FFF2-40B4-BE49-F238E27FC236}">
                <a16:creationId xmlns:a16="http://schemas.microsoft.com/office/drawing/2014/main" id="{8F7D91A9-7F31-4CCE-810D-62B5A96E1521}"/>
              </a:ext>
            </a:extLst>
          </p:cNvPr>
          <p:cNvSpPr>
            <a:spLocks noGrp="1"/>
          </p:cNvSpPr>
          <p:nvPr>
            <p:ph type="body" sz="quarter" idx="13" hasCustomPrompt="1"/>
          </p:nvPr>
        </p:nvSpPr>
        <p:spPr>
          <a:xfrm>
            <a:off x="470453" y="3444306"/>
            <a:ext cx="5257800" cy="465086"/>
          </a:xfrm>
          <a:prstGeom prst="rect">
            <a:avLst/>
          </a:prstGeom>
        </p:spPr>
        <p:txBody>
          <a:bodyPr lIns="0" tIns="0" rIns="0" bIns="0"/>
          <a:lstStyle>
            <a:lvl1pPr marL="0" indent="0">
              <a:buNone/>
              <a:defRPr sz="1800" b="0" i="0">
                <a:solidFill>
                  <a:srgbClr val="636569"/>
                </a:solidFill>
                <a:latin typeface="Arial" panose="020B0604020202020204" pitchFamily="34" charset="0"/>
                <a:cs typeface="Arial" panose="020B0604020202020204" pitchFamily="34" charset="0"/>
              </a:defRPr>
            </a:lvl1pPr>
          </a:lstStyle>
          <a:p>
            <a:pPr lvl="0"/>
            <a:r>
              <a:rPr lang="en-US" dirty="0"/>
              <a:t>Click to add affiliation/ title</a:t>
            </a:r>
          </a:p>
        </p:txBody>
      </p:sp>
      <p:pic>
        <p:nvPicPr>
          <p:cNvPr id="7" name="Picture 6">
            <a:extLst>
              <a:ext uri="{FF2B5EF4-FFF2-40B4-BE49-F238E27FC236}">
                <a16:creationId xmlns:a16="http://schemas.microsoft.com/office/drawing/2014/main" id="{536F8034-40FF-0082-D4D2-488F9D2281ED}"/>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3963819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ner Slide - H2 Bullet &amp; Image">
    <p:spTree>
      <p:nvGrpSpPr>
        <p:cNvPr id="1" name=""/>
        <p:cNvGrpSpPr/>
        <p:nvPr/>
      </p:nvGrpSpPr>
      <p:grpSpPr>
        <a:xfrm>
          <a:off x="0" y="0"/>
          <a:ext cx="0" cy="0"/>
          <a:chOff x="0" y="0"/>
          <a:chExt cx="0" cy="0"/>
        </a:xfrm>
      </p:grpSpPr>
      <p:sp>
        <p:nvSpPr>
          <p:cNvPr id="2" name="List 1">
            <a:extLst>
              <a:ext uri="{FF2B5EF4-FFF2-40B4-BE49-F238E27FC236}">
                <a16:creationId xmlns:a16="http://schemas.microsoft.com/office/drawing/2014/main" id="{98A6B24A-74A8-4906-B62B-B4B80CC9D58D}"/>
              </a:ext>
            </a:extLst>
          </p:cNvPr>
          <p:cNvSpPr>
            <a:spLocks noGrp="1"/>
          </p:cNvSpPr>
          <p:nvPr>
            <p:ph idx="1" hasCustomPrompt="1"/>
          </p:nvPr>
        </p:nvSpPr>
        <p:spPr>
          <a:xfrm>
            <a:off x="602837" y="1470991"/>
            <a:ext cx="6712361" cy="4484536"/>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rgbClr val="1D1934"/>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rgbClr val="1D1934"/>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rgbClr val="1D1934"/>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rgbClr val="1D1934"/>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Picture Placeholder">
            <a:extLst>
              <a:ext uri="{FF2B5EF4-FFF2-40B4-BE49-F238E27FC236}">
                <a16:creationId xmlns:a16="http://schemas.microsoft.com/office/drawing/2014/main" id="{3FE9BD7A-AC92-DFE5-C4B4-00459AD6B64A}"/>
              </a:ext>
            </a:extLst>
          </p:cNvPr>
          <p:cNvSpPr>
            <a:spLocks noGrp="1"/>
          </p:cNvSpPr>
          <p:nvPr>
            <p:ph type="pic" sz="quarter" idx="14" hasCustomPrompt="1"/>
          </p:nvPr>
        </p:nvSpPr>
        <p:spPr>
          <a:xfrm>
            <a:off x="7552736" y="1808921"/>
            <a:ext cx="3861498" cy="3808675"/>
          </a:xfrm>
          <a:prstGeom prst="rect">
            <a:avLst/>
          </a:prstGeom>
        </p:spPr>
        <p:txBody>
          <a:bodyPr anchor="ctr"/>
          <a:lstStyle>
            <a:lvl1pPr marL="0" indent="0" algn="ctr">
              <a:buNone/>
              <a:defRPr sz="2000" b="0" i="0" baseline="0">
                <a:solidFill>
                  <a:srgbClr val="636569"/>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an image</a:t>
            </a:r>
          </a:p>
        </p:txBody>
      </p:sp>
      <p:sp>
        <p:nvSpPr>
          <p:cNvPr id="5" name="Slide Number Placeholder">
            <a:extLst>
              <a:ext uri="{FF2B5EF4-FFF2-40B4-BE49-F238E27FC236}">
                <a16:creationId xmlns:a16="http://schemas.microsoft.com/office/drawing/2014/main" id="{4FC651AB-6FC2-2AAD-0D4F-AE9D87ABDFF4}"/>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2E437D19-08B6-4E60-A795-0974BEAF9550}"/>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
        <p:nvSpPr>
          <p:cNvPr id="6" name="Title Placeholder 1">
            <a:extLst>
              <a:ext uri="{FF2B5EF4-FFF2-40B4-BE49-F238E27FC236}">
                <a16:creationId xmlns:a16="http://schemas.microsoft.com/office/drawing/2014/main" id="{59B88A70-8EB5-6E02-4AF3-11B9A20AE96B}"/>
              </a:ext>
            </a:extLst>
          </p:cNvPr>
          <p:cNvSpPr>
            <a:spLocks noGrp="1"/>
          </p:cNvSpPr>
          <p:nvPr>
            <p:ph type="title" hasCustomPrompt="1"/>
          </p:nvPr>
        </p:nvSpPr>
        <p:spPr>
          <a:xfrm>
            <a:off x="411600" y="285824"/>
            <a:ext cx="10672412" cy="524256"/>
          </a:xfrm>
          <a:prstGeom prst="rect">
            <a:avLst/>
          </a:prstGeom>
        </p:spPr>
        <p:txBody>
          <a:bodyPr vert="horz" lIns="0" tIns="45720" rIns="9144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7" name="Subhead">
            <a:extLst>
              <a:ext uri="{FF2B5EF4-FFF2-40B4-BE49-F238E27FC236}">
                <a16:creationId xmlns:a16="http://schemas.microsoft.com/office/drawing/2014/main" id="{D00C687A-4B57-4008-33D8-93C402384D03}"/>
              </a:ext>
            </a:extLst>
          </p:cNvPr>
          <p:cNvSpPr>
            <a:spLocks noGrp="1"/>
          </p:cNvSpPr>
          <p:nvPr>
            <p:ph type="body" sz="quarter" idx="15"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Tree>
    <p:extLst>
      <p:ext uri="{BB962C8B-B14F-4D97-AF65-F5344CB8AC3E}">
        <p14:creationId xmlns:p14="http://schemas.microsoft.com/office/powerpoint/2010/main" val="3815912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r Slide - H2 2-Conten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Placeholder">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7" name="List 1">
            <a:extLst>
              <a:ext uri="{FF2B5EF4-FFF2-40B4-BE49-F238E27FC236}">
                <a16:creationId xmlns:a16="http://schemas.microsoft.com/office/drawing/2014/main" id="{207459CA-C0A1-D3D3-CA6E-260038E04B84}"/>
              </a:ext>
            </a:extLst>
          </p:cNvPr>
          <p:cNvSpPr>
            <a:spLocks noGrp="1"/>
          </p:cNvSpPr>
          <p:nvPr>
            <p:ph idx="17" hasCustomPrompt="1"/>
          </p:nvPr>
        </p:nvSpPr>
        <p:spPr>
          <a:xfrm>
            <a:off x="419957" y="1470989"/>
            <a:ext cx="5297639" cy="4484538"/>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List 2">
            <a:extLst>
              <a:ext uri="{FF2B5EF4-FFF2-40B4-BE49-F238E27FC236}">
                <a16:creationId xmlns:a16="http://schemas.microsoft.com/office/drawing/2014/main" id="{711A1A71-8A10-E8FE-B0FF-16747542FFDF}"/>
              </a:ext>
            </a:extLst>
          </p:cNvPr>
          <p:cNvSpPr>
            <a:spLocks noGrp="1"/>
          </p:cNvSpPr>
          <p:nvPr>
            <p:ph idx="13" hasCustomPrompt="1"/>
          </p:nvPr>
        </p:nvSpPr>
        <p:spPr>
          <a:xfrm>
            <a:off x="6096000" y="1470989"/>
            <a:ext cx="5297639" cy="4484538"/>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5" name="Footer Placeholder">
            <a:extLst>
              <a:ext uri="{FF2B5EF4-FFF2-40B4-BE49-F238E27FC236}">
                <a16:creationId xmlns:a16="http://schemas.microsoft.com/office/drawing/2014/main" id="{16AAD425-9D92-DF93-CD47-BF2DF2658C87}"/>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venir Medium" panose="02000503020000020003" pitchFamily="2" charset="0"/>
              </a:defRPr>
            </a:lvl1pPr>
          </a:lstStyle>
          <a:p>
            <a:endParaRPr lang="en-US" dirty="0"/>
          </a:p>
        </p:txBody>
      </p:sp>
    </p:spTree>
    <p:extLst>
      <p:ext uri="{BB962C8B-B14F-4D97-AF65-F5344CB8AC3E}">
        <p14:creationId xmlns:p14="http://schemas.microsoft.com/office/powerpoint/2010/main" val="3641413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r Slide - H2 3-List Horizontal">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Placeholder">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ext 1">
            <a:extLst>
              <a:ext uri="{FF2B5EF4-FFF2-40B4-BE49-F238E27FC236}">
                <a16:creationId xmlns:a16="http://schemas.microsoft.com/office/drawing/2014/main" id="{D32F22F6-D622-5C4C-1C75-E4B5B7EE45F5}"/>
              </a:ext>
            </a:extLst>
          </p:cNvPr>
          <p:cNvSpPr>
            <a:spLocks noGrp="1"/>
          </p:cNvSpPr>
          <p:nvPr>
            <p:ph type="body" sz="quarter" idx="15" hasCustomPrompt="1"/>
          </p:nvPr>
        </p:nvSpPr>
        <p:spPr>
          <a:xfrm>
            <a:off x="603250" y="1547856"/>
            <a:ext cx="3498850" cy="557212"/>
          </a:xfrm>
          <a:prstGeom prst="rect">
            <a:avLst/>
          </a:prstGeom>
        </p:spPr>
        <p:txBody>
          <a:bodyPr/>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5" name="List 1">
            <a:extLst>
              <a:ext uri="{FF2B5EF4-FFF2-40B4-BE49-F238E27FC236}">
                <a16:creationId xmlns:a16="http://schemas.microsoft.com/office/drawing/2014/main" id="{0B1947E8-E94A-90B3-ACD9-645BF73CD439}"/>
              </a:ext>
            </a:extLst>
          </p:cNvPr>
          <p:cNvSpPr>
            <a:spLocks noGrp="1"/>
          </p:cNvSpPr>
          <p:nvPr>
            <p:ph idx="1" hasCustomPrompt="1"/>
          </p:nvPr>
        </p:nvSpPr>
        <p:spPr>
          <a:xfrm>
            <a:off x="602838" y="2203150"/>
            <a:ext cx="3499606" cy="3719384"/>
          </a:xfrm>
          <a:prstGeom prst="rect">
            <a:avLst/>
          </a:prstGeom>
        </p:spPr>
        <p:txBody>
          <a:bodyPr vert="horz" lIns="9144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ext 2">
            <a:extLst>
              <a:ext uri="{FF2B5EF4-FFF2-40B4-BE49-F238E27FC236}">
                <a16:creationId xmlns:a16="http://schemas.microsoft.com/office/drawing/2014/main" id="{FF7114A0-B27E-E631-BD6C-5E7C80333387}"/>
              </a:ext>
            </a:extLst>
          </p:cNvPr>
          <p:cNvSpPr>
            <a:spLocks noGrp="1"/>
          </p:cNvSpPr>
          <p:nvPr>
            <p:ph type="body" sz="quarter" idx="17" hasCustomPrompt="1"/>
          </p:nvPr>
        </p:nvSpPr>
        <p:spPr>
          <a:xfrm>
            <a:off x="4346953" y="1547856"/>
            <a:ext cx="3498850" cy="557212"/>
          </a:xfrm>
          <a:prstGeom prst="rect">
            <a:avLst/>
          </a:prstGeom>
        </p:spPr>
        <p:txBody>
          <a:bodyPr/>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8" name="List 2">
            <a:extLst>
              <a:ext uri="{FF2B5EF4-FFF2-40B4-BE49-F238E27FC236}">
                <a16:creationId xmlns:a16="http://schemas.microsoft.com/office/drawing/2014/main" id="{31171DAC-7C45-AAB7-D7D0-FA0472F23277}"/>
              </a:ext>
            </a:extLst>
          </p:cNvPr>
          <p:cNvSpPr>
            <a:spLocks noGrp="1"/>
          </p:cNvSpPr>
          <p:nvPr>
            <p:ph idx="13" hasCustomPrompt="1"/>
          </p:nvPr>
        </p:nvSpPr>
        <p:spPr>
          <a:xfrm>
            <a:off x="4346197" y="2203150"/>
            <a:ext cx="3499606" cy="3719384"/>
          </a:xfrm>
          <a:prstGeom prst="rect">
            <a:avLst/>
          </a:prstGeom>
        </p:spPr>
        <p:txBody>
          <a:bodyPr vert="horz" lIns="9144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0" name="Text 3">
            <a:extLst>
              <a:ext uri="{FF2B5EF4-FFF2-40B4-BE49-F238E27FC236}">
                <a16:creationId xmlns:a16="http://schemas.microsoft.com/office/drawing/2014/main" id="{3A73B508-3D56-39BA-5F41-4B6C953888DF}"/>
              </a:ext>
            </a:extLst>
          </p:cNvPr>
          <p:cNvSpPr>
            <a:spLocks noGrp="1"/>
          </p:cNvSpPr>
          <p:nvPr>
            <p:ph type="body" sz="quarter" idx="18" hasCustomPrompt="1"/>
          </p:nvPr>
        </p:nvSpPr>
        <p:spPr>
          <a:xfrm>
            <a:off x="8089934" y="1547856"/>
            <a:ext cx="3498850" cy="557212"/>
          </a:xfrm>
          <a:prstGeom prst="rect">
            <a:avLst/>
          </a:prstGeom>
        </p:spPr>
        <p:txBody>
          <a:bodyPr/>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2" name="List 3">
            <a:extLst>
              <a:ext uri="{FF2B5EF4-FFF2-40B4-BE49-F238E27FC236}">
                <a16:creationId xmlns:a16="http://schemas.microsoft.com/office/drawing/2014/main" id="{C097D01E-9B63-5D96-989E-EC6DA8E53249}"/>
              </a:ext>
            </a:extLst>
          </p:cNvPr>
          <p:cNvSpPr>
            <a:spLocks noGrp="1"/>
          </p:cNvSpPr>
          <p:nvPr>
            <p:ph idx="14" hasCustomPrompt="1"/>
          </p:nvPr>
        </p:nvSpPr>
        <p:spPr>
          <a:xfrm>
            <a:off x="8089556" y="2203150"/>
            <a:ext cx="3499606" cy="3719384"/>
          </a:xfrm>
          <a:prstGeom prst="rect">
            <a:avLst/>
          </a:prstGeom>
        </p:spPr>
        <p:txBody>
          <a:bodyPr vert="horz" lIns="91440" tIns="45720" rIns="91440" bIns="4572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7" name="Footer Placeholder">
            <a:extLst>
              <a:ext uri="{FF2B5EF4-FFF2-40B4-BE49-F238E27FC236}">
                <a16:creationId xmlns:a16="http://schemas.microsoft.com/office/drawing/2014/main" id="{D6AE134D-5A02-E7B7-CBD8-E434762D922B}"/>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venir Medium" panose="02000503020000020003" pitchFamily="2" charset="0"/>
              </a:defRPr>
            </a:lvl1pPr>
          </a:lstStyle>
          <a:p>
            <a:endParaRPr lang="en-US" dirty="0"/>
          </a:p>
        </p:txBody>
      </p:sp>
    </p:spTree>
    <p:extLst>
      <p:ext uri="{BB962C8B-B14F-4D97-AF65-F5344CB8AC3E}">
        <p14:creationId xmlns:p14="http://schemas.microsoft.com/office/powerpoint/2010/main" val="3997030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er Slide - H2 3-List Vertical">
    <p:spTree>
      <p:nvGrpSpPr>
        <p:cNvPr id="1" name=""/>
        <p:cNvGrpSpPr/>
        <p:nvPr/>
      </p:nvGrpSpPr>
      <p:grpSpPr>
        <a:xfrm>
          <a:off x="0" y="0"/>
          <a:ext cx="0" cy="0"/>
          <a:chOff x="0" y="0"/>
          <a:chExt cx="0" cy="0"/>
        </a:xfrm>
      </p:grpSpPr>
      <p:sp>
        <p:nvSpPr>
          <p:cNvPr id="13" name="Title Placeholder">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Placeholder">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222222"/>
                </a:solidFill>
                <a:latin typeface="Rockwell" panose="02060603020205020403" pitchFamily="18" charset="77"/>
              </a:defRPr>
            </a:lvl1pPr>
          </a:lstStyle>
          <a:p>
            <a:pPr lvl="0"/>
            <a:r>
              <a:rPr lang="en-US" dirty="0"/>
              <a:t>Click to add subhead</a:t>
            </a:r>
          </a:p>
        </p:txBody>
      </p:sp>
      <p:sp>
        <p:nvSpPr>
          <p:cNvPr id="7" name="Text 1">
            <a:extLst>
              <a:ext uri="{FF2B5EF4-FFF2-40B4-BE49-F238E27FC236}">
                <a16:creationId xmlns:a16="http://schemas.microsoft.com/office/drawing/2014/main" id="{F6FE6194-48A5-F27E-0CCB-2C61969B7E6B}"/>
              </a:ext>
            </a:extLst>
          </p:cNvPr>
          <p:cNvSpPr>
            <a:spLocks noGrp="1"/>
          </p:cNvSpPr>
          <p:nvPr>
            <p:ph type="body" sz="quarter" idx="15" hasCustomPrompt="1"/>
          </p:nvPr>
        </p:nvSpPr>
        <p:spPr>
          <a:xfrm>
            <a:off x="411163" y="1375908"/>
            <a:ext cx="2035038" cy="1477020"/>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9" name="List 1">
            <a:extLst>
              <a:ext uri="{FF2B5EF4-FFF2-40B4-BE49-F238E27FC236}">
                <a16:creationId xmlns:a16="http://schemas.microsoft.com/office/drawing/2014/main" id="{27210209-5050-0B65-2D75-824EF27EE700}"/>
              </a:ext>
            </a:extLst>
          </p:cNvPr>
          <p:cNvSpPr>
            <a:spLocks noGrp="1"/>
          </p:cNvSpPr>
          <p:nvPr>
            <p:ph idx="1" hasCustomPrompt="1"/>
          </p:nvPr>
        </p:nvSpPr>
        <p:spPr>
          <a:xfrm>
            <a:off x="2617289" y="1375908"/>
            <a:ext cx="8992390" cy="1498480"/>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4" name="Text 2">
            <a:extLst>
              <a:ext uri="{FF2B5EF4-FFF2-40B4-BE49-F238E27FC236}">
                <a16:creationId xmlns:a16="http://schemas.microsoft.com/office/drawing/2014/main" id="{45DE9377-54D4-22D4-EA98-576AE9336620}"/>
              </a:ext>
            </a:extLst>
          </p:cNvPr>
          <p:cNvSpPr>
            <a:spLocks noGrp="1"/>
          </p:cNvSpPr>
          <p:nvPr>
            <p:ph type="body" sz="quarter" idx="17" hasCustomPrompt="1"/>
          </p:nvPr>
        </p:nvSpPr>
        <p:spPr>
          <a:xfrm>
            <a:off x="411163" y="3002711"/>
            <a:ext cx="2035038" cy="1488822"/>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5" name="List 2">
            <a:extLst>
              <a:ext uri="{FF2B5EF4-FFF2-40B4-BE49-F238E27FC236}">
                <a16:creationId xmlns:a16="http://schemas.microsoft.com/office/drawing/2014/main" id="{FE6A5F68-551B-1DB4-FE37-EA88F19AFB32}"/>
              </a:ext>
            </a:extLst>
          </p:cNvPr>
          <p:cNvSpPr>
            <a:spLocks noGrp="1"/>
          </p:cNvSpPr>
          <p:nvPr>
            <p:ph idx="13" hasCustomPrompt="1"/>
          </p:nvPr>
        </p:nvSpPr>
        <p:spPr>
          <a:xfrm>
            <a:off x="2617289" y="3002711"/>
            <a:ext cx="8971058" cy="1498480"/>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Text 3">
            <a:extLst>
              <a:ext uri="{FF2B5EF4-FFF2-40B4-BE49-F238E27FC236}">
                <a16:creationId xmlns:a16="http://schemas.microsoft.com/office/drawing/2014/main" id="{078141DF-48E0-C3A4-9A2F-2FFB0CEA9371}"/>
              </a:ext>
            </a:extLst>
          </p:cNvPr>
          <p:cNvSpPr>
            <a:spLocks noGrp="1"/>
          </p:cNvSpPr>
          <p:nvPr>
            <p:ph type="body" sz="quarter" idx="18" hasCustomPrompt="1"/>
          </p:nvPr>
        </p:nvSpPr>
        <p:spPr>
          <a:xfrm>
            <a:off x="411163" y="4624758"/>
            <a:ext cx="2035038" cy="1520009"/>
          </a:xfrm>
          <a:prstGeom prst="rect">
            <a:avLst/>
          </a:prstGeom>
        </p:spPr>
        <p:txBody>
          <a:bodyPr lIns="0" tIns="0" rIns="0" bIns="0"/>
          <a:lstStyle>
            <a:lvl1pPr marL="0" indent="0">
              <a:buNone/>
              <a:defRPr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7" name="List 3">
            <a:extLst>
              <a:ext uri="{FF2B5EF4-FFF2-40B4-BE49-F238E27FC236}">
                <a16:creationId xmlns:a16="http://schemas.microsoft.com/office/drawing/2014/main" id="{901FE885-1A68-BC0B-8490-47C405F67B97}"/>
              </a:ext>
            </a:extLst>
          </p:cNvPr>
          <p:cNvSpPr>
            <a:spLocks noGrp="1"/>
          </p:cNvSpPr>
          <p:nvPr>
            <p:ph idx="14" hasCustomPrompt="1"/>
          </p:nvPr>
        </p:nvSpPr>
        <p:spPr>
          <a:xfrm>
            <a:off x="2617289" y="4641405"/>
            <a:ext cx="8992390" cy="1498479"/>
          </a:xfrm>
          <a:prstGeom prst="rect">
            <a:avLst/>
          </a:prstGeom>
        </p:spPr>
        <p:txBody>
          <a:bodyPr vert="horz" lIns="0" tIns="0" rIns="0" bIns="0" rtlCol="0">
            <a:normAutofit/>
          </a:bodyPr>
          <a:lstStyle>
            <a:lvl1pPr marL="285750" indent="-285750">
              <a:lnSpc>
                <a:spcPct val="110000"/>
              </a:lnSpc>
              <a:spcAft>
                <a:spcPts val="600"/>
              </a:spcAft>
              <a:buClr>
                <a:schemeClr val="accent2"/>
              </a:buClr>
              <a:buSzPct val="100000"/>
              <a:buFont typeface="Arial" panose="020B0604020202020204" pitchFamily="34" charset="0"/>
              <a:buChar char="•"/>
              <a:defRPr lang="en-US" sz="2800" b="0" i="0" u="none" strike="noStrike" smtClean="0">
                <a:solidFill>
                  <a:schemeClr val="tx1"/>
                </a:solidFill>
                <a:effectLst/>
                <a:latin typeface="Arial" panose="020B0604020202020204" pitchFamily="34" charset="0"/>
                <a:cs typeface="Arial" panose="020B0604020202020204" pitchFamily="34" charset="0"/>
              </a:defRPr>
            </a:lvl1pPr>
            <a:lvl2pPr marL="914400" indent="-457200">
              <a:lnSpc>
                <a:spcPct val="110000"/>
              </a:lnSpc>
              <a:spcAft>
                <a:spcPts val="600"/>
              </a:spcAft>
              <a:buClr>
                <a:schemeClr val="accent2"/>
              </a:buClr>
              <a:buSzPct val="100000"/>
              <a:buFont typeface="Arial" panose="020B0604020202020204" pitchFamily="34" charset="0"/>
              <a:buChar char="•"/>
              <a:defRPr sz="2400" b="0" i="0">
                <a:solidFill>
                  <a:schemeClr val="tx1"/>
                </a:solidFill>
                <a:latin typeface="Arial" panose="020B0604020202020204" pitchFamily="34" charset="0"/>
              </a:defRPr>
            </a:lvl2pPr>
            <a:lvl3pPr marL="11430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3pPr>
            <a:lvl4pPr marL="1600200" indent="-228600">
              <a:lnSpc>
                <a:spcPct val="110000"/>
              </a:lnSpc>
              <a:spcAft>
                <a:spcPts val="600"/>
              </a:spcAft>
              <a:buClr>
                <a:schemeClr val="accent2"/>
              </a:buClr>
              <a:buSzPct val="100000"/>
              <a:buFont typeface="Arial" panose="020B0604020202020204" pitchFamily="34" charset="0"/>
              <a:buChar char="•"/>
              <a:defRPr b="0" i="0">
                <a:solidFill>
                  <a:schemeClr val="tx1"/>
                </a:solidFill>
                <a:latin typeface="Arial" panose="020B0604020202020204" pitchFamily="34" charset="0"/>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3" name="Footer Placeholder">
            <a:extLst>
              <a:ext uri="{FF2B5EF4-FFF2-40B4-BE49-F238E27FC236}">
                <a16:creationId xmlns:a16="http://schemas.microsoft.com/office/drawing/2014/main" id="{57D46C49-90CC-928F-2A27-23D054E4ACED}"/>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725883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er Slide - H2 Table">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4" name="Subhead">
            <a:extLst>
              <a:ext uri="{FF2B5EF4-FFF2-40B4-BE49-F238E27FC236}">
                <a16:creationId xmlns:a16="http://schemas.microsoft.com/office/drawing/2014/main" id="{6583BEAF-FC76-55D9-07A9-D773BC162FAD}"/>
              </a:ext>
            </a:extLst>
          </p:cNvPr>
          <p:cNvSpPr>
            <a:spLocks noGrp="1"/>
          </p:cNvSpPr>
          <p:nvPr>
            <p:ph type="body" sz="quarter" idx="16" hasCustomPrompt="1"/>
          </p:nvPr>
        </p:nvSpPr>
        <p:spPr>
          <a:xfrm>
            <a:off x="411163" y="898525"/>
            <a:ext cx="10672762" cy="388938"/>
          </a:xfrm>
          <a:prstGeom prst="rect">
            <a:avLst/>
          </a:prstGeom>
        </p:spPr>
        <p:txBody>
          <a:bodyPr lIns="0" tIns="0" rIns="0" bIns="0"/>
          <a:lstStyle>
            <a:lvl1pPr marL="0" indent="0">
              <a:buNone/>
              <a:defRPr>
                <a:solidFill>
                  <a:srgbClr val="1D1934"/>
                </a:solidFill>
                <a:latin typeface="Rockwell" panose="02060603020205020403" pitchFamily="18" charset="77"/>
              </a:defRPr>
            </a:lvl1pPr>
          </a:lstStyle>
          <a:p>
            <a:pPr lvl="0"/>
            <a:r>
              <a:rPr lang="en-US" dirty="0"/>
              <a:t>Click to add subhead</a:t>
            </a:r>
          </a:p>
        </p:txBody>
      </p:sp>
      <p:sp>
        <p:nvSpPr>
          <p:cNvPr id="3" name="Table Placeholder">
            <a:extLst>
              <a:ext uri="{FF2B5EF4-FFF2-40B4-BE49-F238E27FC236}">
                <a16:creationId xmlns:a16="http://schemas.microsoft.com/office/drawing/2014/main" id="{A5FA87C2-4D46-7FB1-84BE-6A5F7145DA66}"/>
              </a:ext>
            </a:extLst>
          </p:cNvPr>
          <p:cNvSpPr>
            <a:spLocks noGrp="1"/>
          </p:cNvSpPr>
          <p:nvPr>
            <p:ph type="tbl" sz="quarter" idx="13" hasCustomPrompt="1"/>
          </p:nvPr>
        </p:nvSpPr>
        <p:spPr>
          <a:xfrm>
            <a:off x="409651" y="1470988"/>
            <a:ext cx="11099724" cy="4542185"/>
          </a:xfrm>
          <a:prstGeom prst="rect">
            <a:avLst/>
          </a:prstGeom>
        </p:spPr>
        <p:txBody>
          <a:bodyPr anchor="ctr"/>
          <a:lstStyle>
            <a:lvl1pPr marL="0" indent="0" algn="ctr">
              <a:buNone/>
              <a:defRPr>
                <a:solidFill>
                  <a:schemeClr val="accent6"/>
                </a:solidFill>
                <a:latin typeface="Arial" panose="020B0604020202020204" pitchFamily="34" charset="0"/>
                <a:cs typeface="Arial" panose="020B0604020202020204" pitchFamily="34" charset="0"/>
              </a:defRPr>
            </a:lvl1pPr>
          </a:lstStyle>
          <a:p>
            <a:r>
              <a:rPr lang="en-US" dirty="0"/>
              <a:t>Click to add Table</a:t>
            </a:r>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a:p>
        </p:txBody>
      </p:sp>
      <p:sp>
        <p:nvSpPr>
          <p:cNvPr id="6" name="Footer Placeholder">
            <a:extLst>
              <a:ext uri="{FF2B5EF4-FFF2-40B4-BE49-F238E27FC236}">
                <a16:creationId xmlns:a16="http://schemas.microsoft.com/office/drawing/2014/main" id="{FBF63288-3C7D-9647-2BED-8E67E39BCEB9}"/>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chemeClr val="accent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9865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C94290B7-CB90-1D7F-AF5C-CB9E127E1C87}"/>
              </a:ext>
            </a:extLst>
          </p:cNvPr>
          <p:cNvSpPr/>
          <p:nvPr userDrawn="1"/>
        </p:nvSpPr>
        <p:spPr>
          <a:xfrm>
            <a:off x="0" y="4102101"/>
            <a:ext cx="12191996" cy="27559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ight Triangle 3">
            <a:extLst>
              <a:ext uri="{FF2B5EF4-FFF2-40B4-BE49-F238E27FC236}">
                <a16:creationId xmlns:a16="http://schemas.microsoft.com/office/drawing/2014/main" id="{51E70AD1-62D6-9256-9A42-EAFBF06E8772}"/>
              </a:ext>
            </a:extLst>
          </p:cNvPr>
          <p:cNvSpPr/>
          <p:nvPr userDrawn="1"/>
        </p:nvSpPr>
        <p:spPr>
          <a:xfrm flipH="1">
            <a:off x="-1" y="3441699"/>
            <a:ext cx="12191995" cy="3416301"/>
          </a:xfrm>
          <a:prstGeom prst="rtTriangle">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solidFill>
              </a:rPr>
              <a:t>  </a:t>
            </a:r>
          </a:p>
        </p:txBody>
      </p:sp>
      <p:pic>
        <p:nvPicPr>
          <p:cNvPr id="5" name="Picture 4">
            <a:extLst>
              <a:ext uri="{FF2B5EF4-FFF2-40B4-BE49-F238E27FC236}">
                <a16:creationId xmlns:a16="http://schemas.microsoft.com/office/drawing/2014/main" id="{EE5CECE4-A194-2205-FB3A-0D905B346855}"/>
              </a:ext>
            </a:extLst>
          </p:cNvPr>
          <p:cNvPicPr>
            <a:picLocks noChangeAspect="1"/>
          </p:cNvPicPr>
          <p:nvPr userDrawn="1"/>
        </p:nvPicPr>
        <p:blipFill>
          <a:blip r:embed="rId2"/>
          <a:stretch>
            <a:fillRect/>
          </a:stretch>
        </p:blipFill>
        <p:spPr>
          <a:xfrm>
            <a:off x="5258379" y="5963366"/>
            <a:ext cx="2685981" cy="621647"/>
          </a:xfrm>
          <a:prstGeom prst="rect">
            <a:avLst/>
          </a:prstGeom>
        </p:spPr>
      </p:pic>
      <p:sp>
        <p:nvSpPr>
          <p:cNvPr id="2" name="Title 1">
            <a:extLst>
              <a:ext uri="{FF2B5EF4-FFF2-40B4-BE49-F238E27FC236}">
                <a16:creationId xmlns:a16="http://schemas.microsoft.com/office/drawing/2014/main" id="{83CABC1A-4C91-ECBF-1D70-8D09F833ED24}"/>
              </a:ext>
            </a:extLst>
          </p:cNvPr>
          <p:cNvSpPr>
            <a:spLocks noGrp="1"/>
          </p:cNvSpPr>
          <p:nvPr>
            <p:ph type="title" hasCustomPrompt="1"/>
          </p:nvPr>
        </p:nvSpPr>
        <p:spPr>
          <a:xfrm>
            <a:off x="838199" y="1736994"/>
            <a:ext cx="10515600" cy="1325563"/>
          </a:xfrm>
          <a:prstGeom prst="rect">
            <a:avLst/>
          </a:prstGeom>
        </p:spPr>
        <p:txBody>
          <a:bodyPr anchor="ctr"/>
          <a:lstStyle>
            <a:lvl1pPr algn="ctr">
              <a:defRPr sz="9600" b="0" i="0">
                <a:solidFill>
                  <a:schemeClr val="accent1"/>
                </a:solidFill>
                <a:latin typeface="Rockwell" panose="02060603020205020403" pitchFamily="18" charset="77"/>
              </a:defRPr>
            </a:lvl1pPr>
          </a:lstStyle>
          <a:p>
            <a:pPr lvl="0"/>
            <a:r>
              <a:rPr lang="en-US" dirty="0"/>
              <a:t>Click to add text</a:t>
            </a:r>
          </a:p>
        </p:txBody>
      </p:sp>
      <p:pic>
        <p:nvPicPr>
          <p:cNvPr id="6" name="Picture 5">
            <a:extLst>
              <a:ext uri="{FF2B5EF4-FFF2-40B4-BE49-F238E27FC236}">
                <a16:creationId xmlns:a16="http://schemas.microsoft.com/office/drawing/2014/main" id="{A64C537A-29BA-C4D4-EF5C-6A3A2090041B}"/>
              </a:ext>
            </a:extLst>
          </p:cNvPr>
          <p:cNvPicPr>
            <a:picLocks noChangeAspect="1"/>
          </p:cNvPicPr>
          <p:nvPr userDrawn="1"/>
        </p:nvPicPr>
        <p:blipFill>
          <a:blip r:embed="rId3"/>
          <a:stretch>
            <a:fillRect/>
          </a:stretch>
        </p:blipFill>
        <p:spPr>
          <a:xfrm>
            <a:off x="3422052" y="6003122"/>
            <a:ext cx="1529533" cy="545228"/>
          </a:xfrm>
          <a:prstGeom prst="rect">
            <a:avLst/>
          </a:prstGeom>
        </p:spPr>
      </p:pic>
    </p:spTree>
    <p:extLst>
      <p:ext uri="{BB962C8B-B14F-4D97-AF65-F5344CB8AC3E}">
        <p14:creationId xmlns:p14="http://schemas.microsoft.com/office/powerpoint/2010/main" val="713199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imple Level 1 Section Title">
    <p:spTree>
      <p:nvGrpSpPr>
        <p:cNvPr id="1" name=""/>
        <p:cNvGrpSpPr/>
        <p:nvPr/>
      </p:nvGrpSpPr>
      <p:grpSpPr>
        <a:xfrm>
          <a:off x="0" y="0"/>
          <a:ext cx="0" cy="0"/>
          <a:chOff x="0" y="0"/>
          <a:chExt cx="0" cy="0"/>
        </a:xfrm>
      </p:grpSpPr>
      <p:sp>
        <p:nvSpPr>
          <p:cNvPr id="5" name="Right Triangle 7">
            <a:extLst>
              <a:ext uri="{FF2B5EF4-FFF2-40B4-BE49-F238E27FC236}">
                <a16:creationId xmlns:a16="http://schemas.microsoft.com/office/drawing/2014/main" id="{168511A5-36A8-D594-21DB-508E3A75085B}"/>
              </a:ext>
            </a:extLst>
          </p:cNvPr>
          <p:cNvSpPr/>
          <p:nvPr userDrawn="1"/>
        </p:nvSpPr>
        <p:spPr>
          <a:xfrm rot="10800000" flipH="1">
            <a:off x="0" y="0"/>
            <a:ext cx="12201996" cy="6858000"/>
          </a:xfrm>
          <a:custGeom>
            <a:avLst/>
            <a:gdLst>
              <a:gd name="connsiteX0" fmla="*/ 0 w 15289968"/>
              <a:gd name="connsiteY0" fmla="*/ 6872085 h 6872085"/>
              <a:gd name="connsiteX1" fmla="*/ 0 w 15289968"/>
              <a:gd name="connsiteY1" fmla="*/ 0 h 6872085"/>
              <a:gd name="connsiteX2" fmla="*/ 15289968 w 15289968"/>
              <a:gd name="connsiteY2" fmla="*/ 6872085 h 6872085"/>
              <a:gd name="connsiteX3" fmla="*/ 0 w 15289968"/>
              <a:gd name="connsiteY3" fmla="*/ 6872085 h 6872085"/>
              <a:gd name="connsiteX0" fmla="*/ 0 w 12276945"/>
              <a:gd name="connsiteY0" fmla="*/ 6872085 h 6872085"/>
              <a:gd name="connsiteX1" fmla="*/ 0 w 12276945"/>
              <a:gd name="connsiteY1" fmla="*/ 0 h 6872085"/>
              <a:gd name="connsiteX2" fmla="*/ 12276945 w 12276945"/>
              <a:gd name="connsiteY2" fmla="*/ 6872085 h 6872085"/>
              <a:gd name="connsiteX3" fmla="*/ 0 w 12276945"/>
              <a:gd name="connsiteY3" fmla="*/ 6872085 h 6872085"/>
              <a:gd name="connsiteX0" fmla="*/ 0 w 12276945"/>
              <a:gd name="connsiteY0" fmla="*/ 6872085 h 6872085"/>
              <a:gd name="connsiteX1" fmla="*/ 0 w 12276945"/>
              <a:gd name="connsiteY1" fmla="*/ 0 h 6872085"/>
              <a:gd name="connsiteX2" fmla="*/ 9863531 w 12276945"/>
              <a:gd name="connsiteY2" fmla="*/ 5537960 h 6872085"/>
              <a:gd name="connsiteX3" fmla="*/ 12276945 w 12276945"/>
              <a:gd name="connsiteY3" fmla="*/ 6872085 h 6872085"/>
              <a:gd name="connsiteX4" fmla="*/ 0 w 12276945"/>
              <a:gd name="connsiteY4" fmla="*/ 6872085 h 6872085"/>
              <a:gd name="connsiteX0" fmla="*/ 0 w 12276945"/>
              <a:gd name="connsiteY0" fmla="*/ 6872085 h 6872085"/>
              <a:gd name="connsiteX1" fmla="*/ 0 w 12276945"/>
              <a:gd name="connsiteY1" fmla="*/ 0 h 6872085"/>
              <a:gd name="connsiteX2" fmla="*/ 12201996 w 12276945"/>
              <a:gd name="connsiteY2" fmla="*/ 5507980 h 6872085"/>
              <a:gd name="connsiteX3" fmla="*/ 12276945 w 12276945"/>
              <a:gd name="connsiteY3" fmla="*/ 6872085 h 6872085"/>
              <a:gd name="connsiteX4" fmla="*/ 0 w 12276945"/>
              <a:gd name="connsiteY4" fmla="*/ 6872085 h 6872085"/>
              <a:gd name="connsiteX0" fmla="*/ 0 w 12201996"/>
              <a:gd name="connsiteY0" fmla="*/ 6872085 h 6872085"/>
              <a:gd name="connsiteX1" fmla="*/ 0 w 12201996"/>
              <a:gd name="connsiteY1" fmla="*/ 0 h 6872085"/>
              <a:gd name="connsiteX2" fmla="*/ 12201996 w 12201996"/>
              <a:gd name="connsiteY2" fmla="*/ 550798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4668531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6" h="6872085">
                <a:moveTo>
                  <a:pt x="0" y="6872085"/>
                </a:moveTo>
                <a:lnTo>
                  <a:pt x="0" y="0"/>
                </a:lnTo>
                <a:lnTo>
                  <a:pt x="12201996" y="2209660"/>
                </a:lnTo>
                <a:cubicBezTo>
                  <a:pt x="12201995" y="2664362"/>
                  <a:pt x="12201995" y="6417383"/>
                  <a:pt x="12201994" y="6872085"/>
                </a:cubicBezTo>
                <a:lnTo>
                  <a:pt x="0" y="6872085"/>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Right Triangle 1">
            <a:extLst>
              <a:ext uri="{FF2B5EF4-FFF2-40B4-BE49-F238E27FC236}">
                <a16:creationId xmlns:a16="http://schemas.microsoft.com/office/drawing/2014/main" id="{19C32D48-8470-DAB2-2796-FE0B85519E46}"/>
              </a:ext>
            </a:extLst>
          </p:cNvPr>
          <p:cNvSpPr/>
          <p:nvPr userDrawn="1"/>
        </p:nvSpPr>
        <p:spPr>
          <a:xfrm rot="10800000" flipH="1" flipV="1">
            <a:off x="-1" y="5382228"/>
            <a:ext cx="5368201" cy="147486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D3FB66-CB91-A08C-3EE3-CD34E502D649}"/>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3" name="Section Title Placeholder">
            <a:extLst>
              <a:ext uri="{FF2B5EF4-FFF2-40B4-BE49-F238E27FC236}">
                <a16:creationId xmlns:a16="http://schemas.microsoft.com/office/drawing/2014/main" id="{6501EB16-086F-E032-5034-F693C9CAD3C0}"/>
              </a:ext>
            </a:extLst>
          </p:cNvPr>
          <p:cNvSpPr>
            <a:spLocks noGrp="1"/>
          </p:cNvSpPr>
          <p:nvPr>
            <p:ph type="title" hasCustomPrompt="1"/>
          </p:nvPr>
        </p:nvSpPr>
        <p:spPr>
          <a:xfrm>
            <a:off x="619539" y="504274"/>
            <a:ext cx="10515600" cy="966718"/>
          </a:xfrm>
          <a:prstGeom prst="rect">
            <a:avLst/>
          </a:prstGeom>
        </p:spPr>
        <p:txBody>
          <a:bodyPr lIns="0" tIns="0" rIns="0" bIns="0"/>
          <a:lstStyle>
            <a:lvl1pPr>
              <a:defRPr sz="6000" b="0">
                <a:solidFill>
                  <a:schemeClr val="tx1"/>
                </a:solidFill>
                <a:latin typeface="Rockwell" panose="02060603020205020403" pitchFamily="18" charset="77"/>
              </a:defRPr>
            </a:lvl1pPr>
          </a:lstStyle>
          <a:p>
            <a:r>
              <a:rPr lang="en-US" dirty="0"/>
              <a:t>Section Title Level 1</a:t>
            </a:r>
          </a:p>
        </p:txBody>
      </p:sp>
      <p:pic>
        <p:nvPicPr>
          <p:cNvPr id="6" name="Picture 5">
            <a:extLst>
              <a:ext uri="{FF2B5EF4-FFF2-40B4-BE49-F238E27FC236}">
                <a16:creationId xmlns:a16="http://schemas.microsoft.com/office/drawing/2014/main" id="{21137646-A74E-E8C7-625E-C15717E66631}"/>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7248270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mple Level 2 Section Titl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FB66-CB91-A08C-3EE3-CD34E502D649}"/>
              </a:ext>
            </a:extLst>
          </p:cNvPr>
          <p:cNvPicPr>
            <a:picLocks noChangeAspect="1"/>
          </p:cNvPicPr>
          <p:nvPr userDrawn="1"/>
        </p:nvPicPr>
        <p:blipFill>
          <a:blip r:embed="rId2"/>
          <a:stretch>
            <a:fillRect/>
          </a:stretch>
        </p:blipFill>
        <p:spPr>
          <a:xfrm>
            <a:off x="9086514" y="5815164"/>
            <a:ext cx="2487461" cy="575701"/>
          </a:xfrm>
          <a:prstGeom prst="rect">
            <a:avLst/>
          </a:prstGeom>
        </p:spPr>
      </p:pic>
      <p:sp>
        <p:nvSpPr>
          <p:cNvPr id="15" name="Right Triangle 7">
            <a:extLst>
              <a:ext uri="{FF2B5EF4-FFF2-40B4-BE49-F238E27FC236}">
                <a16:creationId xmlns:a16="http://schemas.microsoft.com/office/drawing/2014/main" id="{E1C18AE0-5F63-3216-520D-824721A23D02}"/>
              </a:ext>
            </a:extLst>
          </p:cNvPr>
          <p:cNvSpPr/>
          <p:nvPr userDrawn="1"/>
        </p:nvSpPr>
        <p:spPr>
          <a:xfrm rot="10800000" flipH="1">
            <a:off x="0" y="-2390"/>
            <a:ext cx="12201996" cy="6858000"/>
          </a:xfrm>
          <a:custGeom>
            <a:avLst/>
            <a:gdLst>
              <a:gd name="connsiteX0" fmla="*/ 0 w 15289968"/>
              <a:gd name="connsiteY0" fmla="*/ 6872085 h 6872085"/>
              <a:gd name="connsiteX1" fmla="*/ 0 w 15289968"/>
              <a:gd name="connsiteY1" fmla="*/ 0 h 6872085"/>
              <a:gd name="connsiteX2" fmla="*/ 15289968 w 15289968"/>
              <a:gd name="connsiteY2" fmla="*/ 6872085 h 6872085"/>
              <a:gd name="connsiteX3" fmla="*/ 0 w 15289968"/>
              <a:gd name="connsiteY3" fmla="*/ 6872085 h 6872085"/>
              <a:gd name="connsiteX0" fmla="*/ 0 w 12276945"/>
              <a:gd name="connsiteY0" fmla="*/ 6872085 h 6872085"/>
              <a:gd name="connsiteX1" fmla="*/ 0 w 12276945"/>
              <a:gd name="connsiteY1" fmla="*/ 0 h 6872085"/>
              <a:gd name="connsiteX2" fmla="*/ 12276945 w 12276945"/>
              <a:gd name="connsiteY2" fmla="*/ 6872085 h 6872085"/>
              <a:gd name="connsiteX3" fmla="*/ 0 w 12276945"/>
              <a:gd name="connsiteY3" fmla="*/ 6872085 h 6872085"/>
              <a:gd name="connsiteX0" fmla="*/ 0 w 12276945"/>
              <a:gd name="connsiteY0" fmla="*/ 6872085 h 6872085"/>
              <a:gd name="connsiteX1" fmla="*/ 0 w 12276945"/>
              <a:gd name="connsiteY1" fmla="*/ 0 h 6872085"/>
              <a:gd name="connsiteX2" fmla="*/ 9863531 w 12276945"/>
              <a:gd name="connsiteY2" fmla="*/ 5537960 h 6872085"/>
              <a:gd name="connsiteX3" fmla="*/ 12276945 w 12276945"/>
              <a:gd name="connsiteY3" fmla="*/ 6872085 h 6872085"/>
              <a:gd name="connsiteX4" fmla="*/ 0 w 12276945"/>
              <a:gd name="connsiteY4" fmla="*/ 6872085 h 6872085"/>
              <a:gd name="connsiteX0" fmla="*/ 0 w 12276945"/>
              <a:gd name="connsiteY0" fmla="*/ 6872085 h 6872085"/>
              <a:gd name="connsiteX1" fmla="*/ 0 w 12276945"/>
              <a:gd name="connsiteY1" fmla="*/ 0 h 6872085"/>
              <a:gd name="connsiteX2" fmla="*/ 12201996 w 12276945"/>
              <a:gd name="connsiteY2" fmla="*/ 5507980 h 6872085"/>
              <a:gd name="connsiteX3" fmla="*/ 12276945 w 12276945"/>
              <a:gd name="connsiteY3" fmla="*/ 6872085 h 6872085"/>
              <a:gd name="connsiteX4" fmla="*/ 0 w 12276945"/>
              <a:gd name="connsiteY4" fmla="*/ 6872085 h 6872085"/>
              <a:gd name="connsiteX0" fmla="*/ 0 w 12201996"/>
              <a:gd name="connsiteY0" fmla="*/ 6872085 h 6872085"/>
              <a:gd name="connsiteX1" fmla="*/ 0 w 12201996"/>
              <a:gd name="connsiteY1" fmla="*/ 0 h 6872085"/>
              <a:gd name="connsiteX2" fmla="*/ 12201996 w 12201996"/>
              <a:gd name="connsiteY2" fmla="*/ 550798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4668531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 name="connsiteX0" fmla="*/ 0 w 12201996"/>
              <a:gd name="connsiteY0" fmla="*/ 6872085 h 6872085"/>
              <a:gd name="connsiteX1" fmla="*/ 0 w 12201996"/>
              <a:gd name="connsiteY1" fmla="*/ 0 h 6872085"/>
              <a:gd name="connsiteX2" fmla="*/ 12201996 w 12201996"/>
              <a:gd name="connsiteY2" fmla="*/ 2209660 h 6872085"/>
              <a:gd name="connsiteX3" fmla="*/ 12201994 w 12201996"/>
              <a:gd name="connsiteY3" fmla="*/ 6872085 h 6872085"/>
              <a:gd name="connsiteX4" fmla="*/ 0 w 12201996"/>
              <a:gd name="connsiteY4" fmla="*/ 6872085 h 6872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6" h="6872085">
                <a:moveTo>
                  <a:pt x="0" y="6872085"/>
                </a:moveTo>
                <a:lnTo>
                  <a:pt x="0" y="0"/>
                </a:lnTo>
                <a:lnTo>
                  <a:pt x="12201996" y="2209660"/>
                </a:lnTo>
                <a:cubicBezTo>
                  <a:pt x="12201995" y="2664362"/>
                  <a:pt x="12201995" y="6417383"/>
                  <a:pt x="12201994" y="6872085"/>
                </a:cubicBezTo>
                <a:lnTo>
                  <a:pt x="0" y="6872085"/>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Right Triangle 15">
            <a:extLst>
              <a:ext uri="{FF2B5EF4-FFF2-40B4-BE49-F238E27FC236}">
                <a16:creationId xmlns:a16="http://schemas.microsoft.com/office/drawing/2014/main" id="{E5FA33DA-85B2-57A7-290A-9D1B5CEDA994}"/>
              </a:ext>
            </a:extLst>
          </p:cNvPr>
          <p:cNvSpPr/>
          <p:nvPr userDrawn="1"/>
        </p:nvSpPr>
        <p:spPr>
          <a:xfrm rot="10800000" flipH="1" flipV="1">
            <a:off x="-1" y="5382228"/>
            <a:ext cx="5368201" cy="147486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ction Title Placeholder">
            <a:extLst>
              <a:ext uri="{FF2B5EF4-FFF2-40B4-BE49-F238E27FC236}">
                <a16:creationId xmlns:a16="http://schemas.microsoft.com/office/drawing/2014/main" id="{6501EB16-086F-E032-5034-F693C9CAD3C0}"/>
              </a:ext>
            </a:extLst>
          </p:cNvPr>
          <p:cNvSpPr>
            <a:spLocks noGrp="1"/>
          </p:cNvSpPr>
          <p:nvPr>
            <p:ph type="title" hasCustomPrompt="1"/>
          </p:nvPr>
        </p:nvSpPr>
        <p:spPr>
          <a:xfrm>
            <a:off x="619539" y="504274"/>
            <a:ext cx="10515600" cy="966718"/>
          </a:xfrm>
          <a:prstGeom prst="rect">
            <a:avLst/>
          </a:prstGeom>
        </p:spPr>
        <p:txBody>
          <a:bodyPr lIns="0" tIns="0" rIns="0" bIns="0"/>
          <a:lstStyle>
            <a:lvl1pPr>
              <a:defRPr sz="6000" b="0">
                <a:solidFill>
                  <a:schemeClr val="tx1"/>
                </a:solidFill>
                <a:latin typeface="Rockwell" panose="02060603020205020403" pitchFamily="18" charset="77"/>
              </a:defRPr>
            </a:lvl1pPr>
          </a:lstStyle>
          <a:p>
            <a:r>
              <a:rPr lang="en-US" dirty="0"/>
              <a:t>Section Title Level 1</a:t>
            </a:r>
          </a:p>
        </p:txBody>
      </p:sp>
      <p:sp>
        <p:nvSpPr>
          <p:cNvPr id="14" name="Text Placeholder 13">
            <a:extLst>
              <a:ext uri="{FF2B5EF4-FFF2-40B4-BE49-F238E27FC236}">
                <a16:creationId xmlns:a16="http://schemas.microsoft.com/office/drawing/2014/main" id="{47195D59-EF05-A982-E59B-AB1D86A197F0}"/>
              </a:ext>
            </a:extLst>
          </p:cNvPr>
          <p:cNvSpPr>
            <a:spLocks noGrp="1"/>
          </p:cNvSpPr>
          <p:nvPr>
            <p:ph type="body" sz="quarter" idx="10" hasCustomPrompt="1"/>
          </p:nvPr>
        </p:nvSpPr>
        <p:spPr>
          <a:xfrm>
            <a:off x="593725" y="1643063"/>
            <a:ext cx="10601325" cy="1001712"/>
          </a:xfrm>
          <a:prstGeom prst="rect">
            <a:avLst/>
          </a:prstGeom>
        </p:spPr>
        <p:txBody>
          <a:bodyPr lIns="0" tIns="0" rIns="0" bIns="0"/>
          <a:lstStyle>
            <a:lvl1pPr marL="0" indent="0">
              <a:buNone/>
              <a:defRPr sz="4800">
                <a:solidFill>
                  <a:schemeClr val="tx1"/>
                </a:solidFill>
                <a:latin typeface="Rockwell" panose="02060603020205020403" pitchFamily="18" charset="77"/>
              </a:defRPr>
            </a:lvl1pPr>
          </a:lstStyle>
          <a:p>
            <a:pPr lvl="0"/>
            <a:r>
              <a:rPr lang="en-US" dirty="0"/>
              <a:t>Section Subhead</a:t>
            </a:r>
          </a:p>
        </p:txBody>
      </p:sp>
      <p:pic>
        <p:nvPicPr>
          <p:cNvPr id="2" name="Picture 1">
            <a:extLst>
              <a:ext uri="{FF2B5EF4-FFF2-40B4-BE49-F238E27FC236}">
                <a16:creationId xmlns:a16="http://schemas.microsoft.com/office/drawing/2014/main" id="{DBB72006-0961-6EE5-5726-E123494AD7D7}"/>
              </a:ext>
            </a:extLst>
          </p:cNvPr>
          <p:cNvPicPr>
            <a:picLocks noChangeAspect="1"/>
          </p:cNvPicPr>
          <p:nvPr userDrawn="1"/>
        </p:nvPicPr>
        <p:blipFill>
          <a:blip r:embed="rId3"/>
          <a:stretch>
            <a:fillRect/>
          </a:stretch>
        </p:blipFill>
        <p:spPr>
          <a:xfrm>
            <a:off x="7170078" y="5846908"/>
            <a:ext cx="1615020" cy="575701"/>
          </a:xfrm>
          <a:prstGeom prst="rect">
            <a:avLst/>
          </a:prstGeom>
        </p:spPr>
      </p:pic>
    </p:spTree>
    <p:extLst>
      <p:ext uri="{BB962C8B-B14F-4D97-AF65-F5344CB8AC3E}">
        <p14:creationId xmlns:p14="http://schemas.microsoft.com/office/powerpoint/2010/main" val="304346275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Level 1 +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96D706-C7BE-F728-7F32-95BF5300A81A}"/>
              </a:ext>
            </a:extLst>
          </p:cNvPr>
          <p:cNvSpPr/>
          <p:nvPr userDrawn="1"/>
        </p:nvSpPr>
        <p:spPr>
          <a:xfrm>
            <a:off x="-4" y="3262184"/>
            <a:ext cx="12192000" cy="35958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CA49887-8F4B-1685-7ADF-FB116AC65E65}"/>
              </a:ext>
            </a:extLst>
          </p:cNvPr>
          <p:cNvSpPr/>
          <p:nvPr userDrawn="1"/>
        </p:nvSpPr>
        <p:spPr>
          <a:xfrm flipH="1" flipV="1">
            <a:off x="-2" y="3262180"/>
            <a:ext cx="12191998" cy="3595817"/>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252" h="3595817">
                <a:moveTo>
                  <a:pt x="0" y="3595817"/>
                </a:moveTo>
                <a:lnTo>
                  <a:pt x="0" y="1376863"/>
                </a:lnTo>
                <a:lnTo>
                  <a:pt x="12205252" y="0"/>
                </a:lnTo>
                <a:cubicBezTo>
                  <a:pt x="12200835" y="1198606"/>
                  <a:pt x="12196417" y="2397211"/>
                  <a:pt x="12192000" y="3595817"/>
                </a:cubicBezTo>
                <a:lnTo>
                  <a:pt x="0" y="3595817"/>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Right Triangle 4">
            <a:extLst>
              <a:ext uri="{FF2B5EF4-FFF2-40B4-BE49-F238E27FC236}">
                <a16:creationId xmlns:a16="http://schemas.microsoft.com/office/drawing/2014/main" id="{84E17E95-2B6C-522F-B8DD-3C4453536B14}"/>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0" y="0"/>
            <a:ext cx="12192000" cy="3249613"/>
          </a:xfrm>
          <a:prstGeom prst="rect">
            <a:avLst/>
          </a:prstGeom>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640080" y="3868942"/>
            <a:ext cx="8737776" cy="827300"/>
          </a:xfrm>
          <a:prstGeom prst="rect">
            <a:avLst/>
          </a:prstGeom>
        </p:spPr>
        <p:txBody>
          <a:bodyPr lIns="0" tIns="0" rIns="0" bIns="0"/>
          <a:lstStyle>
            <a:lvl1pPr>
              <a:defRPr sz="6000" b="0">
                <a:solidFill>
                  <a:schemeClr val="bg1"/>
                </a:solidFill>
                <a:latin typeface="Rockwell" panose="02060603020205020403" pitchFamily="18" charset="77"/>
              </a:defRPr>
            </a:lvl1pPr>
          </a:lstStyle>
          <a:p>
            <a:pPr lvl="0"/>
            <a:r>
              <a:rPr lang="en-US" dirty="0"/>
              <a:t>Section Title Level 1</a:t>
            </a:r>
          </a:p>
        </p:txBody>
      </p:sp>
      <p:pic>
        <p:nvPicPr>
          <p:cNvPr id="2" name="Picture 1">
            <a:extLst>
              <a:ext uri="{FF2B5EF4-FFF2-40B4-BE49-F238E27FC236}">
                <a16:creationId xmlns:a16="http://schemas.microsoft.com/office/drawing/2014/main" id="{2D6D1C62-0097-70F3-B05C-4D2A2DBD76E1}"/>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6292220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Level 2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B41ADC-8DB0-A939-D92C-35A7FCFCD61B}"/>
              </a:ext>
            </a:extLst>
          </p:cNvPr>
          <p:cNvSpPr/>
          <p:nvPr userDrawn="1"/>
        </p:nvSpPr>
        <p:spPr>
          <a:xfrm>
            <a:off x="0" y="3262184"/>
            <a:ext cx="12192000" cy="35958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3">
            <a:extLst>
              <a:ext uri="{FF2B5EF4-FFF2-40B4-BE49-F238E27FC236}">
                <a16:creationId xmlns:a16="http://schemas.microsoft.com/office/drawing/2014/main" id="{1576AD3B-F905-714E-AD11-ABB19330A5B8}"/>
              </a:ext>
            </a:extLst>
          </p:cNvPr>
          <p:cNvSpPr/>
          <p:nvPr userDrawn="1"/>
        </p:nvSpPr>
        <p:spPr>
          <a:xfrm flipH="1" flipV="1">
            <a:off x="-2" y="3262180"/>
            <a:ext cx="12191998" cy="3595817"/>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252" h="3595817">
                <a:moveTo>
                  <a:pt x="0" y="3595817"/>
                </a:moveTo>
                <a:lnTo>
                  <a:pt x="0" y="1376863"/>
                </a:lnTo>
                <a:lnTo>
                  <a:pt x="12205252" y="0"/>
                </a:lnTo>
                <a:cubicBezTo>
                  <a:pt x="12200835" y="1198606"/>
                  <a:pt x="12196417" y="2397211"/>
                  <a:pt x="12192000" y="3595817"/>
                </a:cubicBezTo>
                <a:lnTo>
                  <a:pt x="0" y="3595817"/>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Right Triangle 10">
            <a:extLst>
              <a:ext uri="{FF2B5EF4-FFF2-40B4-BE49-F238E27FC236}">
                <a16:creationId xmlns:a16="http://schemas.microsoft.com/office/drawing/2014/main" id="{B8D7E35B-6247-8B40-6903-817336AD26C7}"/>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0" y="0"/>
            <a:ext cx="12192000" cy="3249613"/>
          </a:xfrm>
          <a:prstGeom prst="rect">
            <a:avLst/>
          </a:prstGeom>
        </p:spPr>
        <p:txBody>
          <a:bodyPr anchor="ctr"/>
          <a:lstStyle>
            <a:lvl1pPr marL="0" indent="0" algn="ctr">
              <a:buNone/>
              <a:defRPr>
                <a:solidFill>
                  <a:schemeClr val="accent6"/>
                </a:solidFill>
                <a:latin typeface="Arial" panose="020B0604020202020204" pitchFamily="34" charset="0"/>
                <a:cs typeface="Arial" panose="020B0604020202020204" pitchFamily="34" charset="0"/>
              </a:defRPr>
            </a:lvl1pPr>
          </a:lstStyle>
          <a:p>
            <a:r>
              <a:rPr lang="en-US" dirty="0"/>
              <a:t>Click to add an image</a:t>
            </a:r>
          </a:p>
        </p:txBody>
      </p:sp>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640080" y="3868942"/>
            <a:ext cx="8737776" cy="827300"/>
          </a:xfrm>
          <a:prstGeom prst="rect">
            <a:avLst/>
          </a:prstGeom>
        </p:spPr>
        <p:txBody>
          <a:bodyPr lIns="0" tIns="0" rIns="0" bIns="0"/>
          <a:lstStyle>
            <a:lvl1pPr>
              <a:defRPr sz="6000" b="0">
                <a:solidFill>
                  <a:schemeClr val="bg1"/>
                </a:solidFill>
                <a:latin typeface="Rockwell" panose="02060603020205020403" pitchFamily="18" charset="77"/>
              </a:defRPr>
            </a:lvl1pPr>
          </a:lstStyle>
          <a:p>
            <a:pPr lvl="0"/>
            <a:r>
              <a:rPr lang="en-US" dirty="0"/>
              <a:t>Section Title Level 1</a:t>
            </a:r>
          </a:p>
        </p:txBody>
      </p:sp>
      <p:sp>
        <p:nvSpPr>
          <p:cNvPr id="2" name="Section subhead placeholder">
            <a:extLst>
              <a:ext uri="{FF2B5EF4-FFF2-40B4-BE49-F238E27FC236}">
                <a16:creationId xmlns:a16="http://schemas.microsoft.com/office/drawing/2014/main" id="{EC8A7EF8-744F-2CC7-E32C-AE6CBD71D4E5}"/>
              </a:ext>
            </a:extLst>
          </p:cNvPr>
          <p:cNvSpPr>
            <a:spLocks noGrp="1"/>
          </p:cNvSpPr>
          <p:nvPr>
            <p:ph type="body" sz="quarter" idx="12" hasCustomPrompt="1"/>
          </p:nvPr>
        </p:nvSpPr>
        <p:spPr>
          <a:xfrm>
            <a:off x="640080" y="4881573"/>
            <a:ext cx="8737776" cy="827300"/>
          </a:xfrm>
          <a:prstGeom prst="rect">
            <a:avLst/>
          </a:prstGeom>
        </p:spPr>
        <p:txBody>
          <a:bodyPr lIns="0" tIns="0" rIns="0" bIns="0"/>
          <a:lstStyle>
            <a:lvl1pPr marL="0" indent="0">
              <a:buNone/>
              <a:defRPr sz="4800" b="0" i="0">
                <a:solidFill>
                  <a:schemeClr val="bg1"/>
                </a:solidFill>
                <a:latin typeface="Rockwell" panose="02060603020205020403" pitchFamily="18" charset="77"/>
              </a:defRPr>
            </a:lvl1pPr>
          </a:lstStyle>
          <a:p>
            <a:pPr lvl="0"/>
            <a:r>
              <a:rPr lang="en-US" dirty="0"/>
              <a:t>Section Subhead</a:t>
            </a:r>
          </a:p>
        </p:txBody>
      </p:sp>
      <p:pic>
        <p:nvPicPr>
          <p:cNvPr id="3" name="Picture 2">
            <a:extLst>
              <a:ext uri="{FF2B5EF4-FFF2-40B4-BE49-F238E27FC236}">
                <a16:creationId xmlns:a16="http://schemas.microsoft.com/office/drawing/2014/main" id="{30C8AB4A-08A7-9776-2833-772D94E86965}"/>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237842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Level 1 + Image Horizonta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96D706-C7BE-F728-7F32-95BF5300A81A}"/>
              </a:ext>
            </a:extLst>
          </p:cNvPr>
          <p:cNvSpPr/>
          <p:nvPr userDrawn="1"/>
        </p:nvSpPr>
        <p:spPr>
          <a:xfrm>
            <a:off x="-4"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CA49887-8F4B-1685-7ADF-FB116AC65E65}"/>
              </a:ext>
            </a:extLst>
          </p:cNvPr>
          <p:cNvSpPr/>
          <p:nvPr userDrawn="1"/>
        </p:nvSpPr>
        <p:spPr>
          <a:xfrm flipH="1" flipV="1">
            <a:off x="0" y="-11874"/>
            <a:ext cx="6271258" cy="6869871"/>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5938619 w 12205252"/>
              <a:gd name="connsiteY1" fmla="*/ 6910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6266633"/>
              <a:gd name="connsiteY0" fmla="*/ 6830507 h 6830507"/>
              <a:gd name="connsiteX1" fmla="*/ 0 w 6266633"/>
              <a:gd name="connsiteY1" fmla="*/ 691063 h 6830507"/>
              <a:gd name="connsiteX2" fmla="*/ 6266633 w 6266633"/>
              <a:gd name="connsiteY2" fmla="*/ 0 h 6830507"/>
              <a:gd name="connsiteX3" fmla="*/ 6253381 w 6266633"/>
              <a:gd name="connsiteY3" fmla="*/ 3595817 h 6830507"/>
              <a:gd name="connsiteX4" fmla="*/ 0 w 6266633"/>
              <a:gd name="connsiteY4" fmla="*/ 6830507 h 6830507"/>
              <a:gd name="connsiteX0" fmla="*/ 0 w 6266633"/>
              <a:gd name="connsiteY0" fmla="*/ 3595817 h 3595817"/>
              <a:gd name="connsiteX1" fmla="*/ 0 w 6266633"/>
              <a:gd name="connsiteY1" fmla="*/ 691063 h 3595817"/>
              <a:gd name="connsiteX2" fmla="*/ 6266633 w 6266633"/>
              <a:gd name="connsiteY2" fmla="*/ 0 h 3595817"/>
              <a:gd name="connsiteX3" fmla="*/ 6253381 w 6266633"/>
              <a:gd name="connsiteY3" fmla="*/ 3595817 h 3595817"/>
              <a:gd name="connsiteX4" fmla="*/ 0 w 6266633"/>
              <a:gd name="connsiteY4" fmla="*/ 3595817 h 3595817"/>
              <a:gd name="connsiteX0" fmla="*/ 0 w 6266633"/>
              <a:gd name="connsiteY0" fmla="*/ 3595817 h 3595817"/>
              <a:gd name="connsiteX1" fmla="*/ 0 w 6266633"/>
              <a:gd name="connsiteY1" fmla="*/ 350051 h 3595817"/>
              <a:gd name="connsiteX2" fmla="*/ 6266633 w 6266633"/>
              <a:gd name="connsiteY2" fmla="*/ 0 h 3595817"/>
              <a:gd name="connsiteX3" fmla="*/ 6253381 w 6266633"/>
              <a:gd name="connsiteY3" fmla="*/ 3595817 h 3595817"/>
              <a:gd name="connsiteX4" fmla="*/ 0 w 6266633"/>
              <a:gd name="connsiteY4" fmla="*/ 3595817 h 3595817"/>
              <a:gd name="connsiteX0" fmla="*/ 11442 w 6278075"/>
              <a:gd name="connsiteY0" fmla="*/ 3595817 h 3595817"/>
              <a:gd name="connsiteX1" fmla="*/ 0 w 6278075"/>
              <a:gd name="connsiteY1" fmla="*/ 362017 h 3595817"/>
              <a:gd name="connsiteX2" fmla="*/ 6278075 w 6278075"/>
              <a:gd name="connsiteY2" fmla="*/ 0 h 3595817"/>
              <a:gd name="connsiteX3" fmla="*/ 6264823 w 6278075"/>
              <a:gd name="connsiteY3" fmla="*/ 3595817 h 3595817"/>
              <a:gd name="connsiteX4" fmla="*/ 11442 w 6278075"/>
              <a:gd name="connsiteY4" fmla="*/ 3595817 h 3595817"/>
              <a:gd name="connsiteX0" fmla="*/ 0 w 6278075"/>
              <a:gd name="connsiteY0" fmla="*/ 3571886 h 3595817"/>
              <a:gd name="connsiteX1" fmla="*/ 0 w 6278075"/>
              <a:gd name="connsiteY1" fmla="*/ 362017 h 3595817"/>
              <a:gd name="connsiteX2" fmla="*/ 6278075 w 6278075"/>
              <a:gd name="connsiteY2" fmla="*/ 0 h 3595817"/>
              <a:gd name="connsiteX3" fmla="*/ 6264823 w 6278075"/>
              <a:gd name="connsiteY3" fmla="*/ 3595817 h 3595817"/>
              <a:gd name="connsiteX4" fmla="*/ 0 w 6278075"/>
              <a:gd name="connsiteY4" fmla="*/ 3571886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075" h="3595817">
                <a:moveTo>
                  <a:pt x="0" y="3571886"/>
                </a:moveTo>
                <a:lnTo>
                  <a:pt x="0" y="362017"/>
                </a:lnTo>
                <a:lnTo>
                  <a:pt x="6278075" y="0"/>
                </a:lnTo>
                <a:cubicBezTo>
                  <a:pt x="6273658" y="1198606"/>
                  <a:pt x="6269240" y="2397211"/>
                  <a:pt x="6264823" y="3595817"/>
                </a:cubicBezTo>
                <a:lnTo>
                  <a:pt x="0" y="3571886"/>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Right Triangle 4">
            <a:extLst>
              <a:ext uri="{FF2B5EF4-FFF2-40B4-BE49-F238E27FC236}">
                <a16:creationId xmlns:a16="http://schemas.microsoft.com/office/drawing/2014/main" id="{84E17E95-2B6C-522F-B8DD-3C4453536B14}"/>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468002" y="503675"/>
            <a:ext cx="5627994" cy="1842533"/>
          </a:xfrm>
          <a:prstGeom prst="rect">
            <a:avLst/>
          </a:prstGeom>
        </p:spPr>
        <p:txBody>
          <a:bodyPr lIns="0" tIns="0" rIns="0" bIns="0"/>
          <a:lstStyle>
            <a:lvl1pPr>
              <a:defRPr sz="6000" b="0">
                <a:solidFill>
                  <a:schemeClr val="bg1"/>
                </a:solidFill>
                <a:latin typeface="Rockwell" panose="02060603020205020403" pitchFamily="18" charset="77"/>
              </a:defRPr>
            </a:lvl1pPr>
          </a:lstStyle>
          <a:p>
            <a:pPr lvl="0"/>
            <a:r>
              <a:rPr lang="en-US" dirty="0"/>
              <a:t>Section Title Level 1</a:t>
            </a:r>
          </a:p>
        </p:txBody>
      </p:sp>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6248400" y="0"/>
            <a:ext cx="5955389" cy="6172200"/>
          </a:xfrm>
          <a:custGeom>
            <a:avLst/>
            <a:gdLst>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83630 h 6183630"/>
              <a:gd name="connsiteX4" fmla="*/ 0 w 5928360"/>
              <a:gd name="connsiteY4" fmla="*/ 0 h 6183630"/>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49340 h 6183630"/>
              <a:gd name="connsiteX4" fmla="*/ 0 w 5928360"/>
              <a:gd name="connsiteY4" fmla="*/ 0 h 6183630"/>
              <a:gd name="connsiteX0" fmla="*/ 0 w 5939790"/>
              <a:gd name="connsiteY0" fmla="*/ 0 h 6149340"/>
              <a:gd name="connsiteX1" fmla="*/ 5928360 w 5939790"/>
              <a:gd name="connsiteY1" fmla="*/ 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39790 w 5939790"/>
              <a:gd name="connsiteY1" fmla="*/ 3429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28360 w 5939790"/>
              <a:gd name="connsiteY1" fmla="*/ 11430 h 6149340"/>
              <a:gd name="connsiteX2" fmla="*/ 5939790 w 5939790"/>
              <a:gd name="connsiteY2" fmla="*/ 5474970 h 6149340"/>
              <a:gd name="connsiteX3" fmla="*/ 0 w 5939790"/>
              <a:gd name="connsiteY3" fmla="*/ 6149340 h 6149340"/>
              <a:gd name="connsiteX4" fmla="*/ 0 w 5939790"/>
              <a:gd name="connsiteY4" fmla="*/ 0 h 6149340"/>
              <a:gd name="connsiteX0" fmla="*/ 0 w 5962650"/>
              <a:gd name="connsiteY0" fmla="*/ 0 h 6137910"/>
              <a:gd name="connsiteX1" fmla="*/ 5951220 w 5962650"/>
              <a:gd name="connsiteY1" fmla="*/ 0 h 6137910"/>
              <a:gd name="connsiteX2" fmla="*/ 5962650 w 5962650"/>
              <a:gd name="connsiteY2" fmla="*/ 5463540 h 6137910"/>
              <a:gd name="connsiteX3" fmla="*/ 22860 w 5962650"/>
              <a:gd name="connsiteY3" fmla="*/ 6137910 h 6137910"/>
              <a:gd name="connsiteX4" fmla="*/ 0 w 5962650"/>
              <a:gd name="connsiteY4" fmla="*/ 0 h 6137910"/>
              <a:gd name="connsiteX0" fmla="*/ 0 w 5996940"/>
              <a:gd name="connsiteY0" fmla="*/ 0 h 6137910"/>
              <a:gd name="connsiteX1" fmla="*/ 5996940 w 5996940"/>
              <a:gd name="connsiteY1" fmla="*/ 11430 h 6137910"/>
              <a:gd name="connsiteX2" fmla="*/ 5962650 w 5996940"/>
              <a:gd name="connsiteY2" fmla="*/ 5463540 h 6137910"/>
              <a:gd name="connsiteX3" fmla="*/ 22860 w 5996940"/>
              <a:gd name="connsiteY3" fmla="*/ 6137910 h 6137910"/>
              <a:gd name="connsiteX4" fmla="*/ 0 w 5996940"/>
              <a:gd name="connsiteY4" fmla="*/ 0 h 6137910"/>
              <a:gd name="connsiteX0" fmla="*/ 0 w 5996940"/>
              <a:gd name="connsiteY0" fmla="*/ 11430 h 6149340"/>
              <a:gd name="connsiteX1" fmla="*/ 5996940 w 5996940"/>
              <a:gd name="connsiteY1" fmla="*/ 0 h 6149340"/>
              <a:gd name="connsiteX2" fmla="*/ 5962650 w 5996940"/>
              <a:gd name="connsiteY2" fmla="*/ 5474970 h 6149340"/>
              <a:gd name="connsiteX3" fmla="*/ 22860 w 5996940"/>
              <a:gd name="connsiteY3" fmla="*/ 6149340 h 6149340"/>
              <a:gd name="connsiteX4" fmla="*/ 0 w 5996940"/>
              <a:gd name="connsiteY4" fmla="*/ 11430 h 6149340"/>
              <a:gd name="connsiteX0" fmla="*/ 0 w 5985510"/>
              <a:gd name="connsiteY0" fmla="*/ 0 h 6149340"/>
              <a:gd name="connsiteX1" fmla="*/ 5985510 w 5985510"/>
              <a:gd name="connsiteY1" fmla="*/ 0 h 6149340"/>
              <a:gd name="connsiteX2" fmla="*/ 5951220 w 5985510"/>
              <a:gd name="connsiteY2" fmla="*/ 5474970 h 6149340"/>
              <a:gd name="connsiteX3" fmla="*/ 11430 w 5985510"/>
              <a:gd name="connsiteY3" fmla="*/ 6149340 h 6149340"/>
              <a:gd name="connsiteX4" fmla="*/ 0 w 5985510"/>
              <a:gd name="connsiteY4" fmla="*/ 0 h 6149340"/>
              <a:gd name="connsiteX0" fmla="*/ 0 w 5985510"/>
              <a:gd name="connsiteY0" fmla="*/ 0 h 6149340"/>
              <a:gd name="connsiteX1" fmla="*/ 5985510 w 5985510"/>
              <a:gd name="connsiteY1" fmla="*/ 0 h 6149340"/>
              <a:gd name="connsiteX2" fmla="*/ 5974080 w 5985510"/>
              <a:gd name="connsiteY2" fmla="*/ 5474970 h 6149340"/>
              <a:gd name="connsiteX3" fmla="*/ 11430 w 5985510"/>
              <a:gd name="connsiteY3" fmla="*/ 6149340 h 6149340"/>
              <a:gd name="connsiteX4" fmla="*/ 0 w 5985510"/>
              <a:gd name="connsiteY4" fmla="*/ 0 h 6149340"/>
              <a:gd name="connsiteX0" fmla="*/ 23561 w 6009071"/>
              <a:gd name="connsiteY0" fmla="*/ 0 h 6137824"/>
              <a:gd name="connsiteX1" fmla="*/ 6009071 w 6009071"/>
              <a:gd name="connsiteY1" fmla="*/ 0 h 6137824"/>
              <a:gd name="connsiteX2" fmla="*/ 5997641 w 6009071"/>
              <a:gd name="connsiteY2" fmla="*/ 5474970 h 6137824"/>
              <a:gd name="connsiteX3" fmla="*/ 0 w 6009071"/>
              <a:gd name="connsiteY3" fmla="*/ 6137824 h 6137824"/>
              <a:gd name="connsiteX4" fmla="*/ 23561 w 6009071"/>
              <a:gd name="connsiteY4" fmla="*/ 0 h 6137824"/>
              <a:gd name="connsiteX0" fmla="*/ 2295 w 5987805"/>
              <a:gd name="connsiteY0" fmla="*/ 0 h 6137824"/>
              <a:gd name="connsiteX1" fmla="*/ 5987805 w 5987805"/>
              <a:gd name="connsiteY1" fmla="*/ 0 h 6137824"/>
              <a:gd name="connsiteX2" fmla="*/ 5976375 w 5987805"/>
              <a:gd name="connsiteY2" fmla="*/ 5474970 h 6137824"/>
              <a:gd name="connsiteX3" fmla="*/ 2061 w 5987805"/>
              <a:gd name="connsiteY3" fmla="*/ 6137824 h 6137824"/>
              <a:gd name="connsiteX4" fmla="*/ 2295 w 5987805"/>
              <a:gd name="connsiteY4" fmla="*/ 0 h 6137824"/>
              <a:gd name="connsiteX0" fmla="*/ 2295 w 5987805"/>
              <a:gd name="connsiteY0" fmla="*/ 0 h 6149340"/>
              <a:gd name="connsiteX1" fmla="*/ 5987805 w 5987805"/>
              <a:gd name="connsiteY1" fmla="*/ 0 h 6149340"/>
              <a:gd name="connsiteX2" fmla="*/ 5976375 w 5987805"/>
              <a:gd name="connsiteY2" fmla="*/ 5474970 h 6149340"/>
              <a:gd name="connsiteX3" fmla="*/ 2061 w 5987805"/>
              <a:gd name="connsiteY3" fmla="*/ 6149340 h 6149340"/>
              <a:gd name="connsiteX4" fmla="*/ 2295 w 5987805"/>
              <a:gd name="connsiteY4" fmla="*/ 0 h 6149340"/>
              <a:gd name="connsiteX0" fmla="*/ 2295 w 5999728"/>
              <a:gd name="connsiteY0" fmla="*/ 0 h 6149340"/>
              <a:gd name="connsiteX1" fmla="*/ 5987805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 name="connsiteX0" fmla="*/ 2295 w 5999728"/>
              <a:gd name="connsiteY0" fmla="*/ 0 h 6149340"/>
              <a:gd name="connsiteX1" fmla="*/ 5997146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728" h="6149340">
                <a:moveTo>
                  <a:pt x="2295" y="0"/>
                </a:moveTo>
                <a:lnTo>
                  <a:pt x="5997146" y="0"/>
                </a:lnTo>
                <a:cubicBezTo>
                  <a:pt x="6001120" y="1826524"/>
                  <a:pt x="5995754" y="3653047"/>
                  <a:pt x="5999728" y="5479571"/>
                </a:cubicBezTo>
                <a:lnTo>
                  <a:pt x="2061" y="6149340"/>
                </a:lnTo>
                <a:cubicBezTo>
                  <a:pt x="9915" y="4103399"/>
                  <a:pt x="-5559" y="2045941"/>
                  <a:pt x="2295" y="0"/>
                </a:cubicBezTo>
                <a:close/>
              </a:path>
            </a:pathLst>
          </a:custGeom>
          <a:solidFill>
            <a:schemeClr val="bg1"/>
          </a:solidFill>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pic>
        <p:nvPicPr>
          <p:cNvPr id="2" name="Picture 1">
            <a:extLst>
              <a:ext uri="{FF2B5EF4-FFF2-40B4-BE49-F238E27FC236}">
                <a16:creationId xmlns:a16="http://schemas.microsoft.com/office/drawing/2014/main" id="{C9A92162-BB2E-A7C4-84F9-96B6E05ECDEE}"/>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20085698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userDrawn="1">
          <p15:clr>
            <a:srgbClr val="FBAE40"/>
          </p15:clr>
        </p15:guide>
        <p15:guide id="2" pos="39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Level 2 + Image Horizonta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96D706-C7BE-F728-7F32-95BF5300A81A}"/>
              </a:ext>
            </a:extLst>
          </p:cNvPr>
          <p:cNvSpPr/>
          <p:nvPr userDrawn="1"/>
        </p:nvSpPr>
        <p:spPr>
          <a:xfrm>
            <a:off x="-4"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DCA49887-8F4B-1685-7ADF-FB116AC65E65}"/>
              </a:ext>
            </a:extLst>
          </p:cNvPr>
          <p:cNvSpPr/>
          <p:nvPr userDrawn="1"/>
        </p:nvSpPr>
        <p:spPr>
          <a:xfrm flipH="1" flipV="1">
            <a:off x="0" y="-11874"/>
            <a:ext cx="6271258" cy="6869871"/>
          </a:xfrm>
          <a:custGeom>
            <a:avLst/>
            <a:gdLst>
              <a:gd name="connsiteX0" fmla="*/ 0 w 12192000"/>
              <a:gd name="connsiteY0" fmla="*/ 2546945 h 2546945"/>
              <a:gd name="connsiteX1" fmla="*/ 0 w 12192000"/>
              <a:gd name="connsiteY1" fmla="*/ 0 h 2546945"/>
              <a:gd name="connsiteX2" fmla="*/ 12192000 w 12192000"/>
              <a:gd name="connsiteY2" fmla="*/ 2546945 h 2546945"/>
              <a:gd name="connsiteX3" fmla="*/ 0 w 12192000"/>
              <a:gd name="connsiteY3" fmla="*/ 2546945 h 2546945"/>
              <a:gd name="connsiteX0" fmla="*/ 0 w 12192000"/>
              <a:gd name="connsiteY0" fmla="*/ 2546945 h 2546945"/>
              <a:gd name="connsiteX1" fmla="*/ 0 w 12192000"/>
              <a:gd name="connsiteY1" fmla="*/ 0 h 2546945"/>
              <a:gd name="connsiteX2" fmla="*/ 2733261 w 12192000"/>
              <a:gd name="connsiteY2" fmla="*/ 591085 h 2546945"/>
              <a:gd name="connsiteX3" fmla="*/ 12192000 w 12192000"/>
              <a:gd name="connsiteY3" fmla="*/ 2546945 h 2546945"/>
              <a:gd name="connsiteX4" fmla="*/ 0 w 12192000"/>
              <a:gd name="connsiteY4" fmla="*/ 2546945 h 2546945"/>
              <a:gd name="connsiteX0" fmla="*/ 0 w 12205252"/>
              <a:gd name="connsiteY0" fmla="*/ 3595817 h 3595817"/>
              <a:gd name="connsiteX1" fmla="*/ 0 w 12205252"/>
              <a:gd name="connsiteY1" fmla="*/ 104887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615402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0 w 12205252"/>
              <a:gd name="connsiteY1" fmla="*/ 13768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12205252"/>
              <a:gd name="connsiteY0" fmla="*/ 3595817 h 3595817"/>
              <a:gd name="connsiteX1" fmla="*/ 5938619 w 12205252"/>
              <a:gd name="connsiteY1" fmla="*/ 691063 h 3595817"/>
              <a:gd name="connsiteX2" fmla="*/ 12205252 w 12205252"/>
              <a:gd name="connsiteY2" fmla="*/ 0 h 3595817"/>
              <a:gd name="connsiteX3" fmla="*/ 12192000 w 12205252"/>
              <a:gd name="connsiteY3" fmla="*/ 3595817 h 3595817"/>
              <a:gd name="connsiteX4" fmla="*/ 0 w 12205252"/>
              <a:gd name="connsiteY4" fmla="*/ 3595817 h 3595817"/>
              <a:gd name="connsiteX0" fmla="*/ 0 w 6266633"/>
              <a:gd name="connsiteY0" fmla="*/ 6830507 h 6830507"/>
              <a:gd name="connsiteX1" fmla="*/ 0 w 6266633"/>
              <a:gd name="connsiteY1" fmla="*/ 691063 h 6830507"/>
              <a:gd name="connsiteX2" fmla="*/ 6266633 w 6266633"/>
              <a:gd name="connsiteY2" fmla="*/ 0 h 6830507"/>
              <a:gd name="connsiteX3" fmla="*/ 6253381 w 6266633"/>
              <a:gd name="connsiteY3" fmla="*/ 3595817 h 6830507"/>
              <a:gd name="connsiteX4" fmla="*/ 0 w 6266633"/>
              <a:gd name="connsiteY4" fmla="*/ 6830507 h 6830507"/>
              <a:gd name="connsiteX0" fmla="*/ 0 w 6266633"/>
              <a:gd name="connsiteY0" fmla="*/ 3595817 h 3595817"/>
              <a:gd name="connsiteX1" fmla="*/ 0 w 6266633"/>
              <a:gd name="connsiteY1" fmla="*/ 691063 h 3595817"/>
              <a:gd name="connsiteX2" fmla="*/ 6266633 w 6266633"/>
              <a:gd name="connsiteY2" fmla="*/ 0 h 3595817"/>
              <a:gd name="connsiteX3" fmla="*/ 6253381 w 6266633"/>
              <a:gd name="connsiteY3" fmla="*/ 3595817 h 3595817"/>
              <a:gd name="connsiteX4" fmla="*/ 0 w 6266633"/>
              <a:gd name="connsiteY4" fmla="*/ 3595817 h 3595817"/>
              <a:gd name="connsiteX0" fmla="*/ 0 w 6266633"/>
              <a:gd name="connsiteY0" fmla="*/ 3595817 h 3595817"/>
              <a:gd name="connsiteX1" fmla="*/ 0 w 6266633"/>
              <a:gd name="connsiteY1" fmla="*/ 350051 h 3595817"/>
              <a:gd name="connsiteX2" fmla="*/ 6266633 w 6266633"/>
              <a:gd name="connsiteY2" fmla="*/ 0 h 3595817"/>
              <a:gd name="connsiteX3" fmla="*/ 6253381 w 6266633"/>
              <a:gd name="connsiteY3" fmla="*/ 3595817 h 3595817"/>
              <a:gd name="connsiteX4" fmla="*/ 0 w 6266633"/>
              <a:gd name="connsiteY4" fmla="*/ 3595817 h 3595817"/>
              <a:gd name="connsiteX0" fmla="*/ 11442 w 6278075"/>
              <a:gd name="connsiteY0" fmla="*/ 3595817 h 3595817"/>
              <a:gd name="connsiteX1" fmla="*/ 0 w 6278075"/>
              <a:gd name="connsiteY1" fmla="*/ 362017 h 3595817"/>
              <a:gd name="connsiteX2" fmla="*/ 6278075 w 6278075"/>
              <a:gd name="connsiteY2" fmla="*/ 0 h 3595817"/>
              <a:gd name="connsiteX3" fmla="*/ 6264823 w 6278075"/>
              <a:gd name="connsiteY3" fmla="*/ 3595817 h 3595817"/>
              <a:gd name="connsiteX4" fmla="*/ 11442 w 6278075"/>
              <a:gd name="connsiteY4" fmla="*/ 3595817 h 3595817"/>
              <a:gd name="connsiteX0" fmla="*/ 0 w 6278075"/>
              <a:gd name="connsiteY0" fmla="*/ 3571886 h 3595817"/>
              <a:gd name="connsiteX1" fmla="*/ 0 w 6278075"/>
              <a:gd name="connsiteY1" fmla="*/ 362017 h 3595817"/>
              <a:gd name="connsiteX2" fmla="*/ 6278075 w 6278075"/>
              <a:gd name="connsiteY2" fmla="*/ 0 h 3595817"/>
              <a:gd name="connsiteX3" fmla="*/ 6264823 w 6278075"/>
              <a:gd name="connsiteY3" fmla="*/ 3595817 h 3595817"/>
              <a:gd name="connsiteX4" fmla="*/ 0 w 6278075"/>
              <a:gd name="connsiteY4" fmla="*/ 3571886 h 359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075" h="3595817">
                <a:moveTo>
                  <a:pt x="0" y="3571886"/>
                </a:moveTo>
                <a:lnTo>
                  <a:pt x="0" y="362017"/>
                </a:lnTo>
                <a:lnTo>
                  <a:pt x="6278075" y="0"/>
                </a:lnTo>
                <a:cubicBezTo>
                  <a:pt x="6273658" y="1198606"/>
                  <a:pt x="6269240" y="2397211"/>
                  <a:pt x="6264823" y="3595817"/>
                </a:cubicBezTo>
                <a:lnTo>
                  <a:pt x="0" y="3571886"/>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Right Triangle 4">
            <a:extLst>
              <a:ext uri="{FF2B5EF4-FFF2-40B4-BE49-F238E27FC236}">
                <a16:creationId xmlns:a16="http://schemas.microsoft.com/office/drawing/2014/main" id="{84E17E95-2B6C-522F-B8DD-3C4453536B14}"/>
              </a:ext>
            </a:extLst>
          </p:cNvPr>
          <p:cNvSpPr/>
          <p:nvPr userDrawn="1"/>
        </p:nvSpPr>
        <p:spPr>
          <a:xfrm>
            <a:off x="0" y="5664993"/>
            <a:ext cx="5406887" cy="1204881"/>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 name="Picture 5">
            <a:extLst>
              <a:ext uri="{FF2B5EF4-FFF2-40B4-BE49-F238E27FC236}">
                <a16:creationId xmlns:a16="http://schemas.microsoft.com/office/drawing/2014/main" id="{D97C776B-66B9-D184-7B21-EF09C4BA2FB2}"/>
              </a:ext>
            </a:extLst>
          </p:cNvPr>
          <p:cNvPicPr>
            <a:picLocks noChangeAspect="1"/>
          </p:cNvPicPr>
          <p:nvPr userDrawn="1"/>
        </p:nvPicPr>
        <p:blipFill>
          <a:blip r:embed="rId2"/>
          <a:stretch>
            <a:fillRect/>
          </a:stretch>
        </p:blipFill>
        <p:spPr>
          <a:xfrm>
            <a:off x="9205782" y="6096966"/>
            <a:ext cx="2487461" cy="575701"/>
          </a:xfrm>
          <a:prstGeom prst="rect">
            <a:avLst/>
          </a:prstGeom>
        </p:spPr>
      </p:pic>
      <p:sp>
        <p:nvSpPr>
          <p:cNvPr id="9" name="Title 8">
            <a:extLst>
              <a:ext uri="{FF2B5EF4-FFF2-40B4-BE49-F238E27FC236}">
                <a16:creationId xmlns:a16="http://schemas.microsoft.com/office/drawing/2014/main" id="{0B66A31B-EB4D-5F5F-7CD2-D341351FC2E3}"/>
              </a:ext>
            </a:extLst>
          </p:cNvPr>
          <p:cNvSpPr>
            <a:spLocks noGrp="1"/>
          </p:cNvSpPr>
          <p:nvPr>
            <p:ph type="title" hasCustomPrompt="1"/>
          </p:nvPr>
        </p:nvSpPr>
        <p:spPr>
          <a:xfrm>
            <a:off x="463736" y="503674"/>
            <a:ext cx="5627994" cy="1842533"/>
          </a:xfrm>
          <a:prstGeom prst="rect">
            <a:avLst/>
          </a:prstGeom>
        </p:spPr>
        <p:txBody>
          <a:bodyPr lIns="0" tIns="0" rIns="0" bIns="0"/>
          <a:lstStyle>
            <a:lvl1pPr>
              <a:defRPr sz="6000" b="0">
                <a:solidFill>
                  <a:schemeClr val="bg1"/>
                </a:solidFill>
                <a:latin typeface="Rockwell" panose="02060603020205020403" pitchFamily="18" charset="77"/>
              </a:defRPr>
            </a:lvl1pPr>
          </a:lstStyle>
          <a:p>
            <a:pPr lvl="0"/>
            <a:r>
              <a:rPr lang="en-US" dirty="0"/>
              <a:t>Section Title Level 1</a:t>
            </a:r>
          </a:p>
        </p:txBody>
      </p:sp>
      <p:sp>
        <p:nvSpPr>
          <p:cNvPr id="2" name="Section subhead placeholder">
            <a:extLst>
              <a:ext uri="{FF2B5EF4-FFF2-40B4-BE49-F238E27FC236}">
                <a16:creationId xmlns:a16="http://schemas.microsoft.com/office/drawing/2014/main" id="{04DF9A27-1F59-0604-ACC3-E54538C3E592}"/>
              </a:ext>
            </a:extLst>
          </p:cNvPr>
          <p:cNvSpPr>
            <a:spLocks noGrp="1"/>
          </p:cNvSpPr>
          <p:nvPr>
            <p:ph type="body" sz="quarter" idx="12" hasCustomPrompt="1"/>
          </p:nvPr>
        </p:nvSpPr>
        <p:spPr>
          <a:xfrm>
            <a:off x="475956" y="2531141"/>
            <a:ext cx="5627994" cy="1204880"/>
          </a:xfrm>
          <a:prstGeom prst="rect">
            <a:avLst/>
          </a:prstGeom>
        </p:spPr>
        <p:txBody>
          <a:bodyPr lIns="0" tIns="0" rIns="0" bIns="0"/>
          <a:lstStyle>
            <a:lvl1pPr marL="0" indent="0">
              <a:buNone/>
              <a:defRPr sz="4800" b="0" i="0">
                <a:solidFill>
                  <a:schemeClr val="bg1"/>
                </a:solidFill>
                <a:latin typeface="Rockwell" panose="02060603020205020403" pitchFamily="18" charset="77"/>
              </a:defRPr>
            </a:lvl1pPr>
          </a:lstStyle>
          <a:p>
            <a:pPr lvl="0"/>
            <a:r>
              <a:rPr lang="en-US" dirty="0"/>
              <a:t>Section Subhead</a:t>
            </a:r>
          </a:p>
        </p:txBody>
      </p:sp>
      <p:sp>
        <p:nvSpPr>
          <p:cNvPr id="8" name="Picture Placeholder 2">
            <a:extLst>
              <a:ext uri="{FF2B5EF4-FFF2-40B4-BE49-F238E27FC236}">
                <a16:creationId xmlns:a16="http://schemas.microsoft.com/office/drawing/2014/main" id="{69B8F9AA-140A-2F6F-0E63-2B9F11868D5E}"/>
              </a:ext>
            </a:extLst>
          </p:cNvPr>
          <p:cNvSpPr>
            <a:spLocks noGrp="1"/>
          </p:cNvSpPr>
          <p:nvPr>
            <p:ph type="pic" sz="quarter" idx="11" hasCustomPrompt="1"/>
          </p:nvPr>
        </p:nvSpPr>
        <p:spPr>
          <a:xfrm>
            <a:off x="6248400" y="0"/>
            <a:ext cx="5955389" cy="6172200"/>
          </a:xfrm>
          <a:custGeom>
            <a:avLst/>
            <a:gdLst>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83630 h 6183630"/>
              <a:gd name="connsiteX4" fmla="*/ 0 w 5928360"/>
              <a:gd name="connsiteY4" fmla="*/ 0 h 6183630"/>
              <a:gd name="connsiteX0" fmla="*/ 0 w 5928360"/>
              <a:gd name="connsiteY0" fmla="*/ 0 h 6183630"/>
              <a:gd name="connsiteX1" fmla="*/ 5928360 w 5928360"/>
              <a:gd name="connsiteY1" fmla="*/ 0 h 6183630"/>
              <a:gd name="connsiteX2" fmla="*/ 5928360 w 5928360"/>
              <a:gd name="connsiteY2" fmla="*/ 6183630 h 6183630"/>
              <a:gd name="connsiteX3" fmla="*/ 0 w 5928360"/>
              <a:gd name="connsiteY3" fmla="*/ 6149340 h 6183630"/>
              <a:gd name="connsiteX4" fmla="*/ 0 w 5928360"/>
              <a:gd name="connsiteY4" fmla="*/ 0 h 6183630"/>
              <a:gd name="connsiteX0" fmla="*/ 0 w 5939790"/>
              <a:gd name="connsiteY0" fmla="*/ 0 h 6149340"/>
              <a:gd name="connsiteX1" fmla="*/ 5928360 w 5939790"/>
              <a:gd name="connsiteY1" fmla="*/ 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39790 w 5939790"/>
              <a:gd name="connsiteY1" fmla="*/ 34290 h 6149340"/>
              <a:gd name="connsiteX2" fmla="*/ 5939790 w 5939790"/>
              <a:gd name="connsiteY2" fmla="*/ 5474970 h 6149340"/>
              <a:gd name="connsiteX3" fmla="*/ 0 w 5939790"/>
              <a:gd name="connsiteY3" fmla="*/ 6149340 h 6149340"/>
              <a:gd name="connsiteX4" fmla="*/ 0 w 5939790"/>
              <a:gd name="connsiteY4" fmla="*/ 0 h 6149340"/>
              <a:gd name="connsiteX0" fmla="*/ 0 w 5939790"/>
              <a:gd name="connsiteY0" fmla="*/ 0 h 6149340"/>
              <a:gd name="connsiteX1" fmla="*/ 5928360 w 5939790"/>
              <a:gd name="connsiteY1" fmla="*/ 11430 h 6149340"/>
              <a:gd name="connsiteX2" fmla="*/ 5939790 w 5939790"/>
              <a:gd name="connsiteY2" fmla="*/ 5474970 h 6149340"/>
              <a:gd name="connsiteX3" fmla="*/ 0 w 5939790"/>
              <a:gd name="connsiteY3" fmla="*/ 6149340 h 6149340"/>
              <a:gd name="connsiteX4" fmla="*/ 0 w 5939790"/>
              <a:gd name="connsiteY4" fmla="*/ 0 h 6149340"/>
              <a:gd name="connsiteX0" fmla="*/ 0 w 5962650"/>
              <a:gd name="connsiteY0" fmla="*/ 0 h 6137910"/>
              <a:gd name="connsiteX1" fmla="*/ 5951220 w 5962650"/>
              <a:gd name="connsiteY1" fmla="*/ 0 h 6137910"/>
              <a:gd name="connsiteX2" fmla="*/ 5962650 w 5962650"/>
              <a:gd name="connsiteY2" fmla="*/ 5463540 h 6137910"/>
              <a:gd name="connsiteX3" fmla="*/ 22860 w 5962650"/>
              <a:gd name="connsiteY3" fmla="*/ 6137910 h 6137910"/>
              <a:gd name="connsiteX4" fmla="*/ 0 w 5962650"/>
              <a:gd name="connsiteY4" fmla="*/ 0 h 6137910"/>
              <a:gd name="connsiteX0" fmla="*/ 0 w 5996940"/>
              <a:gd name="connsiteY0" fmla="*/ 0 h 6137910"/>
              <a:gd name="connsiteX1" fmla="*/ 5996940 w 5996940"/>
              <a:gd name="connsiteY1" fmla="*/ 11430 h 6137910"/>
              <a:gd name="connsiteX2" fmla="*/ 5962650 w 5996940"/>
              <a:gd name="connsiteY2" fmla="*/ 5463540 h 6137910"/>
              <a:gd name="connsiteX3" fmla="*/ 22860 w 5996940"/>
              <a:gd name="connsiteY3" fmla="*/ 6137910 h 6137910"/>
              <a:gd name="connsiteX4" fmla="*/ 0 w 5996940"/>
              <a:gd name="connsiteY4" fmla="*/ 0 h 6137910"/>
              <a:gd name="connsiteX0" fmla="*/ 0 w 5996940"/>
              <a:gd name="connsiteY0" fmla="*/ 11430 h 6149340"/>
              <a:gd name="connsiteX1" fmla="*/ 5996940 w 5996940"/>
              <a:gd name="connsiteY1" fmla="*/ 0 h 6149340"/>
              <a:gd name="connsiteX2" fmla="*/ 5962650 w 5996940"/>
              <a:gd name="connsiteY2" fmla="*/ 5474970 h 6149340"/>
              <a:gd name="connsiteX3" fmla="*/ 22860 w 5996940"/>
              <a:gd name="connsiteY3" fmla="*/ 6149340 h 6149340"/>
              <a:gd name="connsiteX4" fmla="*/ 0 w 5996940"/>
              <a:gd name="connsiteY4" fmla="*/ 11430 h 6149340"/>
              <a:gd name="connsiteX0" fmla="*/ 0 w 5985510"/>
              <a:gd name="connsiteY0" fmla="*/ 0 h 6149340"/>
              <a:gd name="connsiteX1" fmla="*/ 5985510 w 5985510"/>
              <a:gd name="connsiteY1" fmla="*/ 0 h 6149340"/>
              <a:gd name="connsiteX2" fmla="*/ 5951220 w 5985510"/>
              <a:gd name="connsiteY2" fmla="*/ 5474970 h 6149340"/>
              <a:gd name="connsiteX3" fmla="*/ 11430 w 5985510"/>
              <a:gd name="connsiteY3" fmla="*/ 6149340 h 6149340"/>
              <a:gd name="connsiteX4" fmla="*/ 0 w 5985510"/>
              <a:gd name="connsiteY4" fmla="*/ 0 h 6149340"/>
              <a:gd name="connsiteX0" fmla="*/ 0 w 5985510"/>
              <a:gd name="connsiteY0" fmla="*/ 0 h 6149340"/>
              <a:gd name="connsiteX1" fmla="*/ 5985510 w 5985510"/>
              <a:gd name="connsiteY1" fmla="*/ 0 h 6149340"/>
              <a:gd name="connsiteX2" fmla="*/ 5974080 w 5985510"/>
              <a:gd name="connsiteY2" fmla="*/ 5474970 h 6149340"/>
              <a:gd name="connsiteX3" fmla="*/ 11430 w 5985510"/>
              <a:gd name="connsiteY3" fmla="*/ 6149340 h 6149340"/>
              <a:gd name="connsiteX4" fmla="*/ 0 w 5985510"/>
              <a:gd name="connsiteY4" fmla="*/ 0 h 6149340"/>
              <a:gd name="connsiteX0" fmla="*/ 23561 w 6009071"/>
              <a:gd name="connsiteY0" fmla="*/ 0 h 6137824"/>
              <a:gd name="connsiteX1" fmla="*/ 6009071 w 6009071"/>
              <a:gd name="connsiteY1" fmla="*/ 0 h 6137824"/>
              <a:gd name="connsiteX2" fmla="*/ 5997641 w 6009071"/>
              <a:gd name="connsiteY2" fmla="*/ 5474970 h 6137824"/>
              <a:gd name="connsiteX3" fmla="*/ 0 w 6009071"/>
              <a:gd name="connsiteY3" fmla="*/ 6137824 h 6137824"/>
              <a:gd name="connsiteX4" fmla="*/ 23561 w 6009071"/>
              <a:gd name="connsiteY4" fmla="*/ 0 h 6137824"/>
              <a:gd name="connsiteX0" fmla="*/ 2295 w 5987805"/>
              <a:gd name="connsiteY0" fmla="*/ 0 h 6137824"/>
              <a:gd name="connsiteX1" fmla="*/ 5987805 w 5987805"/>
              <a:gd name="connsiteY1" fmla="*/ 0 h 6137824"/>
              <a:gd name="connsiteX2" fmla="*/ 5976375 w 5987805"/>
              <a:gd name="connsiteY2" fmla="*/ 5474970 h 6137824"/>
              <a:gd name="connsiteX3" fmla="*/ 2061 w 5987805"/>
              <a:gd name="connsiteY3" fmla="*/ 6137824 h 6137824"/>
              <a:gd name="connsiteX4" fmla="*/ 2295 w 5987805"/>
              <a:gd name="connsiteY4" fmla="*/ 0 h 6137824"/>
              <a:gd name="connsiteX0" fmla="*/ 2295 w 5987805"/>
              <a:gd name="connsiteY0" fmla="*/ 0 h 6149340"/>
              <a:gd name="connsiteX1" fmla="*/ 5987805 w 5987805"/>
              <a:gd name="connsiteY1" fmla="*/ 0 h 6149340"/>
              <a:gd name="connsiteX2" fmla="*/ 5976375 w 5987805"/>
              <a:gd name="connsiteY2" fmla="*/ 5474970 h 6149340"/>
              <a:gd name="connsiteX3" fmla="*/ 2061 w 5987805"/>
              <a:gd name="connsiteY3" fmla="*/ 6149340 h 6149340"/>
              <a:gd name="connsiteX4" fmla="*/ 2295 w 5987805"/>
              <a:gd name="connsiteY4" fmla="*/ 0 h 6149340"/>
              <a:gd name="connsiteX0" fmla="*/ 2295 w 5999728"/>
              <a:gd name="connsiteY0" fmla="*/ 0 h 6149340"/>
              <a:gd name="connsiteX1" fmla="*/ 5987805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 name="connsiteX0" fmla="*/ 2295 w 5999728"/>
              <a:gd name="connsiteY0" fmla="*/ 0 h 6149340"/>
              <a:gd name="connsiteX1" fmla="*/ 5997146 w 5999728"/>
              <a:gd name="connsiteY1" fmla="*/ 0 h 6149340"/>
              <a:gd name="connsiteX2" fmla="*/ 5999728 w 5999728"/>
              <a:gd name="connsiteY2" fmla="*/ 5479571 h 6149340"/>
              <a:gd name="connsiteX3" fmla="*/ 2061 w 5999728"/>
              <a:gd name="connsiteY3" fmla="*/ 6149340 h 6149340"/>
              <a:gd name="connsiteX4" fmla="*/ 2295 w 5999728"/>
              <a:gd name="connsiteY4" fmla="*/ 0 h 614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728" h="6149340">
                <a:moveTo>
                  <a:pt x="2295" y="0"/>
                </a:moveTo>
                <a:lnTo>
                  <a:pt x="5997146" y="0"/>
                </a:lnTo>
                <a:cubicBezTo>
                  <a:pt x="6001120" y="1826524"/>
                  <a:pt x="5995754" y="3653047"/>
                  <a:pt x="5999728" y="5479571"/>
                </a:cubicBezTo>
                <a:lnTo>
                  <a:pt x="2061" y="6149340"/>
                </a:lnTo>
                <a:cubicBezTo>
                  <a:pt x="9915" y="4103399"/>
                  <a:pt x="-5559" y="2045941"/>
                  <a:pt x="2295" y="0"/>
                </a:cubicBezTo>
                <a:close/>
              </a:path>
            </a:pathLst>
          </a:custGeom>
          <a:solidFill>
            <a:schemeClr val="bg1"/>
          </a:solidFill>
        </p:spPr>
        <p:txBody>
          <a:bodyPr anchor="ctr"/>
          <a:lstStyle>
            <a:lvl1pPr marL="0" indent="0" algn="ctr">
              <a:buNone/>
              <a:defRPr>
                <a:solidFill>
                  <a:srgbClr val="636569"/>
                </a:solidFill>
                <a:latin typeface="Arial" panose="020B0604020202020204" pitchFamily="34" charset="0"/>
                <a:cs typeface="Arial" panose="020B0604020202020204" pitchFamily="34" charset="0"/>
              </a:defRPr>
            </a:lvl1pPr>
          </a:lstStyle>
          <a:p>
            <a:r>
              <a:rPr lang="en-US" dirty="0"/>
              <a:t>Click to add an image</a:t>
            </a:r>
          </a:p>
        </p:txBody>
      </p:sp>
      <p:pic>
        <p:nvPicPr>
          <p:cNvPr id="7" name="Picture 6">
            <a:extLst>
              <a:ext uri="{FF2B5EF4-FFF2-40B4-BE49-F238E27FC236}">
                <a16:creationId xmlns:a16="http://schemas.microsoft.com/office/drawing/2014/main" id="{888A854A-FED6-8160-6D2C-162DD0010AFE}"/>
              </a:ext>
            </a:extLst>
          </p:cNvPr>
          <p:cNvPicPr>
            <a:picLocks noChangeAspect="1"/>
          </p:cNvPicPr>
          <p:nvPr userDrawn="1"/>
        </p:nvPicPr>
        <p:blipFill>
          <a:blip r:embed="rId3"/>
          <a:stretch>
            <a:fillRect/>
          </a:stretch>
        </p:blipFill>
        <p:spPr>
          <a:xfrm>
            <a:off x="7354954" y="6137377"/>
            <a:ext cx="1529533" cy="545228"/>
          </a:xfrm>
          <a:prstGeom prst="rect">
            <a:avLst/>
          </a:prstGeom>
        </p:spPr>
      </p:pic>
    </p:spTree>
    <p:extLst>
      <p:ext uri="{BB962C8B-B14F-4D97-AF65-F5344CB8AC3E}">
        <p14:creationId xmlns:p14="http://schemas.microsoft.com/office/powerpoint/2010/main" val="11672173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userDrawn="1">
          <p15:clr>
            <a:srgbClr val="FBAE40"/>
          </p15:clr>
        </p15:guide>
        <p15:guide id="2"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er Slide - H1 Text">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6CFA59DC-7421-6649-8E7A-992E4242816C}"/>
              </a:ext>
            </a:extLst>
          </p:cNvPr>
          <p:cNvSpPr>
            <a:spLocks noGrp="1"/>
          </p:cNvSpPr>
          <p:nvPr>
            <p:ph type="title" hasCustomPrompt="1"/>
          </p:nvPr>
        </p:nvSpPr>
        <p:spPr>
          <a:xfrm>
            <a:off x="411600" y="285824"/>
            <a:ext cx="10672412" cy="524256"/>
          </a:xfrm>
          <a:prstGeom prst="rect">
            <a:avLst/>
          </a:prstGeom>
        </p:spPr>
        <p:txBody>
          <a:bodyPr vert="horz" lIns="0" tIns="0" rIns="0" bIns="0" rtlCol="0" anchor="t" anchorCtr="0">
            <a:normAutofit/>
          </a:bodyPr>
          <a:lstStyle>
            <a:lvl1pPr>
              <a:defRPr b="0" i="0">
                <a:solidFill>
                  <a:schemeClr val="accent1"/>
                </a:solidFill>
                <a:latin typeface="Rockwell" panose="02060603020205020403" pitchFamily="18" charset="77"/>
              </a:defRPr>
            </a:lvl1pPr>
          </a:lstStyle>
          <a:p>
            <a:r>
              <a:rPr lang="en-US" dirty="0"/>
              <a:t>Click to add a header for this slide</a:t>
            </a:r>
          </a:p>
        </p:txBody>
      </p:sp>
      <p:sp>
        <p:nvSpPr>
          <p:cNvPr id="10" name="Paragraph 1">
            <a:extLst>
              <a:ext uri="{FF2B5EF4-FFF2-40B4-BE49-F238E27FC236}">
                <a16:creationId xmlns:a16="http://schemas.microsoft.com/office/drawing/2014/main" id="{BEEAE04F-E062-524B-8E9A-B58E98B8F7CE}"/>
              </a:ext>
            </a:extLst>
          </p:cNvPr>
          <p:cNvSpPr>
            <a:spLocks noGrp="1"/>
          </p:cNvSpPr>
          <p:nvPr>
            <p:ph idx="1" hasCustomPrompt="1"/>
          </p:nvPr>
        </p:nvSpPr>
        <p:spPr>
          <a:xfrm>
            <a:off x="416967" y="1092331"/>
            <a:ext cx="11087174" cy="4863196"/>
          </a:xfrm>
          <a:prstGeom prst="rect">
            <a:avLst/>
          </a:prstGeom>
        </p:spPr>
        <p:txBody>
          <a:bodyPr vert="horz" lIns="0" tIns="0" rIns="0" bIns="0" rtlCol="0">
            <a:normAutofit/>
          </a:bodyPr>
          <a:lstStyle>
            <a:lvl1pPr marL="0" indent="0">
              <a:lnSpc>
                <a:spcPct val="150000"/>
              </a:lnSpc>
              <a:buClr>
                <a:schemeClr val="accent2"/>
              </a:buClr>
              <a:buSzPct val="115000"/>
              <a:buFont typeface="Wingdings" pitchFamily="2" charset="2"/>
              <a:buNone/>
              <a:defRPr lang="en-US" sz="2400" b="0" i="0" u="none" strike="noStrike" smtClean="0">
                <a:solidFill>
                  <a:srgbClr val="222222"/>
                </a:solidFill>
                <a:effectLst/>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a:solidFill>
                  <a:schemeClr val="accent3"/>
                </a:solidFill>
                <a:latin typeface="Lato" panose="020F0502020204030203" pitchFamily="34" charset="77"/>
              </a:defRPr>
            </a:lvl2pPr>
          </a:lstStyle>
          <a:p>
            <a:pPr lvl="0"/>
            <a:r>
              <a:rPr lang="en-US" dirty="0"/>
              <a:t>Click to add paragraph text</a:t>
            </a:r>
          </a:p>
        </p:txBody>
      </p:sp>
      <p:sp>
        <p:nvSpPr>
          <p:cNvPr id="2" name="Footer Placeholder">
            <a:extLst>
              <a:ext uri="{FF2B5EF4-FFF2-40B4-BE49-F238E27FC236}">
                <a16:creationId xmlns:a16="http://schemas.microsoft.com/office/drawing/2014/main" id="{4CA835D1-2D29-3E46-AEC1-318D0C147E74}"/>
              </a:ext>
            </a:extLst>
          </p:cNvPr>
          <p:cNvSpPr>
            <a:spLocks noGrp="1"/>
          </p:cNvSpPr>
          <p:nvPr>
            <p:ph type="ftr" sz="quarter" idx="12"/>
          </p:nvPr>
        </p:nvSpPr>
        <p:spPr>
          <a:xfrm>
            <a:off x="3822852" y="6182928"/>
            <a:ext cx="7261159" cy="524256"/>
          </a:xfrm>
          <a:prstGeom prst="rect">
            <a:avLst/>
          </a:prstGeom>
        </p:spPr>
        <p:txBody>
          <a:bodyPr lIns="0" tIns="0" rIns="0" bIns="0"/>
          <a:lstStyle>
            <a:lvl1pPr>
              <a:defRPr sz="1200">
                <a:solidFill>
                  <a:srgbClr val="636569"/>
                </a:solidFill>
                <a:latin typeface="Arial" panose="020B0604020202020204" pitchFamily="34" charset="0"/>
                <a:cs typeface="Arial" panose="020B0604020202020204" pitchFamily="34" charset="0"/>
              </a:defRPr>
            </a:lvl1pPr>
          </a:lstStyle>
          <a:p>
            <a:endParaRPr lang="en-US" dirty="0"/>
          </a:p>
        </p:txBody>
      </p:sp>
      <p:sp>
        <p:nvSpPr>
          <p:cNvPr id="11" name="Slide Number Placeholder">
            <a:extLst>
              <a:ext uri="{FF2B5EF4-FFF2-40B4-BE49-F238E27FC236}">
                <a16:creationId xmlns:a16="http://schemas.microsoft.com/office/drawing/2014/main" id="{F20F77B8-B7D0-0648-8632-1256FC5D38EA}"/>
              </a:ext>
            </a:extLst>
          </p:cNvPr>
          <p:cNvSpPr>
            <a:spLocks noGrp="1"/>
          </p:cNvSpPr>
          <p:nvPr>
            <p:ph type="sldNum" sz="quarter" idx="11"/>
          </p:nvPr>
        </p:nvSpPr>
        <p:spPr>
          <a:xfrm>
            <a:off x="11414234" y="6342059"/>
            <a:ext cx="545543" cy="365125"/>
          </a:xfrm>
          <a:prstGeom prst="rect">
            <a:avLst/>
          </a:prstGeom>
        </p:spPr>
        <p:txBody>
          <a:bodyPr/>
          <a:lstStyle>
            <a:lvl1pPr>
              <a:defRPr>
                <a:solidFill>
                  <a:schemeClr val="accent6"/>
                </a:solidFill>
                <a:latin typeface="Avenir Medium" panose="02000503020000020003" pitchFamily="2" charset="0"/>
              </a:defRPr>
            </a:lvl1pPr>
          </a:lstStyle>
          <a:p>
            <a:fld id="{EDC71CDC-BCA3-164D-B2A4-037F1FA9EBAB}" type="slidenum">
              <a:rPr lang="en-US" smtClean="0"/>
              <a:pPr/>
              <a:t>‹#›</a:t>
            </a:fld>
            <a:endParaRPr lang="en-US" dirty="0"/>
          </a:p>
        </p:txBody>
      </p:sp>
      <p:sp>
        <p:nvSpPr>
          <p:cNvPr id="3" name="TextBox 2">
            <a:extLst>
              <a:ext uri="{FF2B5EF4-FFF2-40B4-BE49-F238E27FC236}">
                <a16:creationId xmlns:a16="http://schemas.microsoft.com/office/drawing/2014/main" id="{2E6FCE05-2392-E224-340F-C25CE4574901}"/>
              </a:ext>
            </a:extLst>
          </p:cNvPr>
          <p:cNvSpPr txBox="1"/>
          <p:nvPr userDrawn="1"/>
        </p:nvSpPr>
        <p:spPr>
          <a:xfrm>
            <a:off x="1113183" y="6480313"/>
            <a:ext cx="184731" cy="369332"/>
          </a:xfrm>
          <a:prstGeom prst="rect">
            <a:avLst/>
          </a:prstGeom>
          <a:noFill/>
        </p:spPr>
        <p:txBody>
          <a:bodyPr wrap="none" rtlCol="0">
            <a:spAutoFit/>
          </a:bodyPr>
          <a:lstStyle/>
          <a:p>
            <a:pPr algn="l"/>
            <a:endParaRPr lang="en-US" b="0" i="0" err="1">
              <a:solidFill>
                <a:schemeClr val="tx1"/>
              </a:solidFill>
              <a:latin typeface="Avenir Medium" panose="02000503020000020003" pitchFamily="2" charset="0"/>
            </a:endParaRPr>
          </a:p>
        </p:txBody>
      </p:sp>
    </p:spTree>
    <p:extLst>
      <p:ext uri="{BB962C8B-B14F-4D97-AF65-F5344CB8AC3E}">
        <p14:creationId xmlns:p14="http://schemas.microsoft.com/office/powerpoint/2010/main" val="338119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5D287D-2E21-2443-A9C8-D5B32E1704F2}"/>
              </a:ext>
            </a:extLst>
          </p:cNvPr>
          <p:cNvPicPr>
            <a:picLocks noChangeAspect="1"/>
          </p:cNvPicPr>
          <p:nvPr userDrawn="1"/>
        </p:nvPicPr>
        <p:blipFill>
          <a:blip r:embed="rId28">
            <a:alphaModFix amt="50000"/>
          </a:blip>
          <a:stretch>
            <a:fillRect/>
          </a:stretch>
        </p:blipFill>
        <p:spPr>
          <a:xfrm>
            <a:off x="185754" y="6289482"/>
            <a:ext cx="1893345" cy="438198"/>
          </a:xfrm>
          <a:prstGeom prst="rect">
            <a:avLst/>
          </a:prstGeom>
        </p:spPr>
      </p:pic>
      <p:pic>
        <p:nvPicPr>
          <p:cNvPr id="3" name="Picture 2">
            <a:extLst>
              <a:ext uri="{FF2B5EF4-FFF2-40B4-BE49-F238E27FC236}">
                <a16:creationId xmlns:a16="http://schemas.microsoft.com/office/drawing/2014/main" id="{BAE50317-4D31-3D0C-7106-C60B47D4B1A7}"/>
              </a:ext>
            </a:extLst>
          </p:cNvPr>
          <p:cNvPicPr>
            <a:picLocks noChangeAspect="1"/>
          </p:cNvPicPr>
          <p:nvPr userDrawn="1"/>
        </p:nvPicPr>
        <p:blipFill>
          <a:blip r:embed="rId29">
            <a:alphaModFix amt="50000"/>
          </a:blip>
          <a:stretch>
            <a:fillRect/>
          </a:stretch>
        </p:blipFill>
        <p:spPr>
          <a:xfrm>
            <a:off x="2315683" y="6314248"/>
            <a:ext cx="1187681" cy="413433"/>
          </a:xfrm>
          <a:prstGeom prst="rect">
            <a:avLst/>
          </a:prstGeom>
          <a:noFill/>
        </p:spPr>
      </p:pic>
    </p:spTree>
    <p:extLst>
      <p:ext uri="{BB962C8B-B14F-4D97-AF65-F5344CB8AC3E}">
        <p14:creationId xmlns:p14="http://schemas.microsoft.com/office/powerpoint/2010/main" val="11350431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5" r:id="rId3"/>
    <p:sldLayoutId id="2147483696" r:id="rId4"/>
    <p:sldLayoutId id="2147483694" r:id="rId5"/>
    <p:sldLayoutId id="2147483693" r:id="rId6"/>
    <p:sldLayoutId id="2147483698" r:id="rId7"/>
    <p:sldLayoutId id="2147483699" r:id="rId8"/>
    <p:sldLayoutId id="2147483664" r:id="rId9"/>
    <p:sldLayoutId id="2147483701" r:id="rId10"/>
    <p:sldLayoutId id="2147483670" r:id="rId11"/>
    <p:sldLayoutId id="2147483685" r:id="rId12"/>
    <p:sldLayoutId id="2147483680" r:id="rId13"/>
    <p:sldLayoutId id="2147483681" r:id="rId14"/>
    <p:sldLayoutId id="2147483683" r:id="rId15"/>
    <p:sldLayoutId id="2147483678" r:id="rId16"/>
    <p:sldLayoutId id="2147483669" r:id="rId17"/>
    <p:sldLayoutId id="2147483687" r:id="rId18"/>
    <p:sldLayoutId id="2147483689" r:id="rId19"/>
    <p:sldLayoutId id="2147483688" r:id="rId20"/>
    <p:sldLayoutId id="2147483677" r:id="rId21"/>
    <p:sldLayoutId id="2147483682" r:id="rId22"/>
    <p:sldLayoutId id="2147483686" r:id="rId23"/>
    <p:sldLayoutId id="2147483679" r:id="rId24"/>
    <p:sldLayoutId id="2147483697" r:id="rId25"/>
    <p:sldLayoutId id="2147483700" r:id="rId26"/>
  </p:sldLayoutIdLst>
  <p:hf hdr="0" dt="0"/>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venir Light" panose="020B0402020203020204" pitchFamily="34" charset="77"/>
        <a:buChar char="•"/>
        <a:defRPr sz="2800" kern="1200">
          <a:solidFill>
            <a:srgbClr val="6D1713"/>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venir Light" panose="020B0402020203020204" pitchFamily="34" charset="77"/>
        <a:buChar char="•"/>
        <a:defRPr sz="2400" b="1" i="0" kern="1200">
          <a:solidFill>
            <a:schemeClr val="accent1"/>
          </a:solidFill>
          <a:latin typeface="Avenir Light" panose="020B0402020203020204"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nei.nih.gov/Medicare"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nei.nih.gov/VR" TargetMode="External"/><Relationship Id="rId2" Type="http://schemas.openxmlformats.org/officeDocument/2006/relationships/hyperlink" Target="https://www.nei.nih.gov/espanol/aprenda-sobre-la-salud-ocular/enfermedades-y-afecciones-de-los-ojos/glaucoma" TargetMode="External"/><Relationship Id="rId1" Type="http://schemas.openxmlformats.org/officeDocument/2006/relationships/slideLayout" Target="../slideLayouts/slideLayout11.xml"/><Relationship Id="rId4" Type="http://schemas.openxmlformats.org/officeDocument/2006/relationships/hyperlink" Target="https://www.nei.nih.gov/espanol/aprenda-sobre-la-salud-ocular/campanas-de-difusion-y-recursos/programa-nacional-de-educacion-sobre-la-salud-del-oj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gettyimages.com/detail/photo/seniors-in-the-community-center-royalty-free-image/155148710"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nei.nih.gov/VR"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B118AB-161E-B561-446F-C5D8096082A5}"/>
              </a:ext>
            </a:extLst>
          </p:cNvPr>
          <p:cNvSpPr>
            <a:spLocks noGrp="1"/>
          </p:cNvSpPr>
          <p:nvPr>
            <p:ph type="title"/>
          </p:nvPr>
        </p:nvSpPr>
        <p:spPr/>
        <p:txBody>
          <a:bodyPr/>
          <a:lstStyle/>
          <a:p>
            <a:r>
              <a:rPr lang="es-ES_tradnl" dirty="0">
                <a:solidFill>
                  <a:srgbClr val="0056BF"/>
                </a:solidFill>
              </a:rPr>
              <a:t>Glaucoma</a:t>
            </a:r>
            <a:endParaRPr lang="es-ES_tradnl" dirty="0"/>
          </a:p>
        </p:txBody>
      </p:sp>
      <p:sp>
        <p:nvSpPr>
          <p:cNvPr id="8" name="Text Placeholder 7">
            <a:extLst>
              <a:ext uri="{FF2B5EF4-FFF2-40B4-BE49-F238E27FC236}">
                <a16:creationId xmlns:a16="http://schemas.microsoft.com/office/drawing/2014/main" id="{8F204B09-6509-9181-C13A-A2AF0CD4B6A9}"/>
              </a:ext>
            </a:extLst>
          </p:cNvPr>
          <p:cNvSpPr>
            <a:spLocks noGrp="1"/>
          </p:cNvSpPr>
          <p:nvPr>
            <p:ph type="body" sz="quarter" idx="10"/>
          </p:nvPr>
        </p:nvSpPr>
        <p:spPr/>
        <p:txBody>
          <a:bodyPr/>
          <a:lstStyle/>
          <a:p>
            <a:r>
              <a:rPr lang="es-ES_tradnl" dirty="0"/>
              <a:t>Mantenga la visión en su futuro</a:t>
            </a:r>
          </a:p>
        </p:txBody>
      </p:sp>
      <p:sp>
        <p:nvSpPr>
          <p:cNvPr id="10" name="Text Placeholder 9">
            <a:extLst>
              <a:ext uri="{FF2B5EF4-FFF2-40B4-BE49-F238E27FC236}">
                <a16:creationId xmlns:a16="http://schemas.microsoft.com/office/drawing/2014/main" id="{73FC4D51-3641-D2CC-E869-4E3D2F593577}"/>
              </a:ext>
            </a:extLst>
          </p:cNvPr>
          <p:cNvSpPr>
            <a:spLocks noGrp="1"/>
          </p:cNvSpPr>
          <p:nvPr>
            <p:ph type="body" sz="quarter" idx="12"/>
          </p:nvPr>
        </p:nvSpPr>
        <p:spPr/>
        <p:txBody>
          <a:bodyPr/>
          <a:lstStyle/>
          <a:p>
            <a:endParaRPr lang="es-ES_tradnl" dirty="0"/>
          </a:p>
        </p:txBody>
      </p:sp>
      <p:sp>
        <p:nvSpPr>
          <p:cNvPr id="9" name="Text Placeholder 8">
            <a:extLst>
              <a:ext uri="{FF2B5EF4-FFF2-40B4-BE49-F238E27FC236}">
                <a16:creationId xmlns:a16="http://schemas.microsoft.com/office/drawing/2014/main" id="{FC9269CB-E7EE-A354-7B36-A813C996687C}"/>
              </a:ext>
            </a:extLst>
          </p:cNvPr>
          <p:cNvSpPr>
            <a:spLocks noGrp="1"/>
          </p:cNvSpPr>
          <p:nvPr>
            <p:ph type="body" sz="quarter" idx="11"/>
          </p:nvPr>
        </p:nvSpPr>
        <p:spPr/>
        <p:txBody>
          <a:bodyPr/>
          <a:lstStyle/>
          <a:p>
            <a:endParaRPr lang="es-ES_tradnl" dirty="0"/>
          </a:p>
        </p:txBody>
      </p:sp>
      <p:sp>
        <p:nvSpPr>
          <p:cNvPr id="11" name="Text Placeholder 10">
            <a:extLst>
              <a:ext uri="{FF2B5EF4-FFF2-40B4-BE49-F238E27FC236}">
                <a16:creationId xmlns:a16="http://schemas.microsoft.com/office/drawing/2014/main" id="{EA7BEF33-17CA-3D6A-41FC-74D55097A04A}"/>
              </a:ext>
            </a:extLst>
          </p:cNvPr>
          <p:cNvSpPr>
            <a:spLocks noGrp="1"/>
          </p:cNvSpPr>
          <p:nvPr>
            <p:ph type="body" sz="quarter" idx="13"/>
          </p:nvPr>
        </p:nvSpPr>
        <p:spPr/>
        <p:txBody>
          <a:bodyPr/>
          <a:lstStyle/>
          <a:p>
            <a:endParaRPr lang="es-ES_tradnl" dirty="0"/>
          </a:p>
        </p:txBody>
      </p:sp>
    </p:spTree>
    <p:extLst>
      <p:ext uri="{BB962C8B-B14F-4D97-AF65-F5344CB8AC3E}">
        <p14:creationId xmlns:p14="http://schemas.microsoft.com/office/powerpoint/2010/main" val="238052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s-ES_tradnl" dirty="0">
                <a:solidFill>
                  <a:schemeClr val="accent1"/>
                </a:solidFill>
              </a:rPr>
              <a:t>¿Qué tan común es el glaucoma?</a:t>
            </a:r>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433231" y="1092331"/>
            <a:ext cx="7845424" cy="1283121"/>
          </a:xfrm>
        </p:spPr>
        <p:txBody>
          <a:bodyPr/>
          <a:lstStyle/>
          <a:p>
            <a:r>
              <a:rPr lang="es-ES_tradnl" sz="2400" dirty="0"/>
              <a:t>¿Qué creen?</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10</a:t>
            </a:fld>
            <a:endParaRPr lang="es-ES_tradnl"/>
          </a:p>
        </p:txBody>
      </p:sp>
    </p:spTree>
    <p:extLst>
      <p:ext uri="{BB962C8B-B14F-4D97-AF65-F5344CB8AC3E}">
        <p14:creationId xmlns:p14="http://schemas.microsoft.com/office/powerpoint/2010/main" val="365933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6F6F37D-CBED-6DDB-C5D5-3A758018E59D}"/>
              </a:ext>
            </a:extLst>
          </p:cNvPr>
          <p:cNvSpPr>
            <a:spLocks noGrp="1"/>
          </p:cNvSpPr>
          <p:nvPr>
            <p:ph type="title"/>
          </p:nvPr>
        </p:nvSpPr>
        <p:spPr/>
        <p:txBody>
          <a:bodyPr>
            <a:normAutofit fontScale="90000"/>
          </a:bodyPr>
          <a:lstStyle/>
          <a:p>
            <a:r>
              <a:rPr lang="es-ES_tradnl" dirty="0">
                <a:solidFill>
                  <a:schemeClr val="accent1"/>
                </a:solidFill>
              </a:rPr>
              <a:t>¿Qué tan común es el glaucoma? (continuación)</a:t>
            </a:r>
          </a:p>
        </p:txBody>
      </p:sp>
      <p:sp>
        <p:nvSpPr>
          <p:cNvPr id="12" name="Content Placeholder 11">
            <a:extLst>
              <a:ext uri="{FF2B5EF4-FFF2-40B4-BE49-F238E27FC236}">
                <a16:creationId xmlns:a16="http://schemas.microsoft.com/office/drawing/2014/main" id="{DBB6FD05-39D5-E556-0C8F-1EC84CE284BA}"/>
              </a:ext>
            </a:extLst>
          </p:cNvPr>
          <p:cNvSpPr>
            <a:spLocks noGrp="1"/>
          </p:cNvSpPr>
          <p:nvPr>
            <p:ph idx="1"/>
          </p:nvPr>
        </p:nvSpPr>
        <p:spPr>
          <a:xfrm>
            <a:off x="457200" y="1673941"/>
            <a:ext cx="6858000" cy="4362701"/>
          </a:xfrm>
        </p:spPr>
        <p:txBody>
          <a:bodyPr lIns="0" tIns="0" rIns="0" bIns="0"/>
          <a:lstStyle/>
          <a:p>
            <a:pPr marL="0" indent="0" fontAlgn="base">
              <a:buNone/>
            </a:pPr>
            <a:r>
              <a:rPr lang="es-ES_tradnl" b="1" dirty="0">
                <a:effectLst/>
              </a:rPr>
              <a:t>Unas 3 millones de personas en los Estados Unidos tienen glaucoma. </a:t>
            </a:r>
            <a:r>
              <a:rPr lang="es-ES_tradnl" dirty="0">
                <a:effectLst/>
              </a:rPr>
              <a:t>¡Eso es más que la población de Chicago! Y la mitad de ellas no lo saben.</a:t>
            </a:r>
          </a:p>
        </p:txBody>
      </p:sp>
      <p:pic>
        <p:nvPicPr>
          <p:cNvPr id="14" name="Picture Placeholder 7" descr="Una vista aérea de la ciudad de Chicago.">
            <a:extLst>
              <a:ext uri="{FF2B5EF4-FFF2-40B4-BE49-F238E27FC236}">
                <a16:creationId xmlns:a16="http://schemas.microsoft.com/office/drawing/2014/main" id="{EB11B5AE-5994-3BBF-6FDE-0FBDC257272B}"/>
              </a:ext>
            </a:extLst>
          </p:cNvPr>
          <p:cNvPicPr>
            <a:picLocks noGrp="1" noChangeAspect="1"/>
          </p:cNvPicPr>
          <p:nvPr>
            <p:ph type="pic" sz="quarter" idx="14"/>
          </p:nvPr>
        </p:nvPicPr>
        <p:blipFill rotWithShape="1">
          <a:blip r:embed="rId2"/>
          <a:srcRect l="16208" r="16208"/>
          <a:stretch/>
        </p:blipFill>
        <p:spPr/>
      </p:pic>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11</a:t>
            </a:fld>
            <a:endParaRPr lang="es-ES_tradnl"/>
          </a:p>
        </p:txBody>
      </p:sp>
    </p:spTree>
    <p:extLst>
      <p:ext uri="{BB962C8B-B14F-4D97-AF65-F5344CB8AC3E}">
        <p14:creationId xmlns:p14="http://schemas.microsoft.com/office/powerpoint/2010/main" val="331727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6F6F37D-CBED-6DDB-C5D5-3A758018E59D}"/>
              </a:ext>
            </a:extLst>
          </p:cNvPr>
          <p:cNvSpPr>
            <a:spLocks noGrp="1"/>
          </p:cNvSpPr>
          <p:nvPr>
            <p:ph type="title"/>
          </p:nvPr>
        </p:nvSpPr>
        <p:spPr/>
        <p:txBody>
          <a:bodyPr>
            <a:normAutofit fontScale="90000"/>
          </a:bodyPr>
          <a:lstStyle/>
          <a:p>
            <a:r>
              <a:rPr lang="es-ES_tradnl" dirty="0">
                <a:solidFill>
                  <a:schemeClr val="accent1"/>
                </a:solidFill>
              </a:rPr>
              <a:t>¿Quién puede desarrollar glaucoma?</a:t>
            </a:r>
          </a:p>
        </p:txBody>
      </p:sp>
      <p:sp>
        <p:nvSpPr>
          <p:cNvPr id="12" name="Content Placeholder 11">
            <a:extLst>
              <a:ext uri="{FF2B5EF4-FFF2-40B4-BE49-F238E27FC236}">
                <a16:creationId xmlns:a16="http://schemas.microsoft.com/office/drawing/2014/main" id="{DBB6FD05-39D5-E556-0C8F-1EC84CE284BA}"/>
              </a:ext>
            </a:extLst>
          </p:cNvPr>
          <p:cNvSpPr>
            <a:spLocks noGrp="1"/>
          </p:cNvSpPr>
          <p:nvPr>
            <p:ph idx="1"/>
          </p:nvPr>
        </p:nvSpPr>
        <p:spPr>
          <a:xfrm>
            <a:off x="442452" y="1669853"/>
            <a:ext cx="6872748" cy="4863196"/>
          </a:xfrm>
        </p:spPr>
        <p:txBody>
          <a:bodyPr lIns="0" tIns="0" rIns="0"/>
          <a:lstStyle/>
          <a:p>
            <a:pPr marL="0" indent="0">
              <a:buNone/>
            </a:pPr>
            <a:r>
              <a:rPr lang="es-ES_tradnl" dirty="0"/>
              <a:t>Cualquier persona puede desarrollar glaucoma, pero algunas personas pueden correr un mayor riesgo de tenerlo.</a:t>
            </a:r>
          </a:p>
        </p:txBody>
      </p:sp>
      <p:pic>
        <p:nvPicPr>
          <p:cNvPr id="7" name="Picture Placeholder 6" descr="Un grupo de personas de diferentes colores de piel y peinados, diferentes edades y presentaciones de género.">
            <a:extLst>
              <a:ext uri="{FF2B5EF4-FFF2-40B4-BE49-F238E27FC236}">
                <a16:creationId xmlns:a16="http://schemas.microsoft.com/office/drawing/2014/main" id="{1002B064-2BD2-F405-C3E5-34169299666C}"/>
              </a:ext>
            </a:extLst>
          </p:cNvPr>
          <p:cNvPicPr>
            <a:picLocks noGrp="1" noChangeAspect="1"/>
          </p:cNvPicPr>
          <p:nvPr>
            <p:ph type="pic" sz="quarter" idx="14"/>
          </p:nvPr>
        </p:nvPicPr>
        <p:blipFill rotWithShape="1">
          <a:blip r:embed="rId2"/>
          <a:srcRect l="12090" r="12090"/>
          <a:stretch/>
        </p:blipFill>
        <p:spPr/>
      </p:pic>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12</a:t>
            </a:fld>
            <a:endParaRPr lang="es-ES_tradnl"/>
          </a:p>
        </p:txBody>
      </p:sp>
    </p:spTree>
    <p:extLst>
      <p:ext uri="{BB962C8B-B14F-4D97-AF65-F5344CB8AC3E}">
        <p14:creationId xmlns:p14="http://schemas.microsoft.com/office/powerpoint/2010/main" val="24876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6F6F37D-CBED-6DDB-C5D5-3A758018E59D}"/>
              </a:ext>
            </a:extLst>
          </p:cNvPr>
          <p:cNvSpPr>
            <a:spLocks noGrp="1"/>
          </p:cNvSpPr>
          <p:nvPr>
            <p:ph type="title"/>
          </p:nvPr>
        </p:nvSpPr>
        <p:spPr>
          <a:xfrm>
            <a:off x="411600" y="285824"/>
            <a:ext cx="11328116" cy="524256"/>
          </a:xfrm>
        </p:spPr>
        <p:txBody>
          <a:bodyPr>
            <a:noAutofit/>
          </a:bodyPr>
          <a:lstStyle/>
          <a:p>
            <a:r>
              <a:rPr lang="es-ES_tradnl" sz="3600" dirty="0">
                <a:solidFill>
                  <a:schemeClr val="accent1"/>
                </a:solidFill>
              </a:rPr>
              <a:t>¿Quién puede desarrollar glaucoma? (continuación)</a:t>
            </a:r>
            <a:endParaRPr lang="es-ES_tradnl" sz="3400" dirty="0">
              <a:solidFill>
                <a:schemeClr val="accent1"/>
              </a:solidFill>
            </a:endParaRPr>
          </a:p>
        </p:txBody>
      </p:sp>
      <p:pic>
        <p:nvPicPr>
          <p:cNvPr id="2" name="Picture 1">
            <a:extLst>
              <a:ext uri="{FF2B5EF4-FFF2-40B4-BE49-F238E27FC236}">
                <a16:creationId xmlns:a16="http://schemas.microsoft.com/office/drawing/2014/main" id="{C828AF43-AB55-4C68-CD0A-EAF599058715}"/>
              </a:ext>
              <a:ext uri="{C183D7F6-B498-43B3-948B-1728B52AA6E4}">
                <adec:decorative xmlns:adec="http://schemas.microsoft.com/office/drawing/2017/decorative" val="1"/>
              </a:ext>
            </a:extLst>
          </p:cNvPr>
          <p:cNvPicPr>
            <a:picLocks noChangeAspect="1"/>
          </p:cNvPicPr>
          <p:nvPr/>
        </p:nvPicPr>
        <p:blipFill rotWithShape="1">
          <a:blip r:embed="rId3"/>
          <a:srcRect b="67016"/>
          <a:stretch/>
        </p:blipFill>
        <p:spPr>
          <a:xfrm>
            <a:off x="533400" y="1143000"/>
            <a:ext cx="1693187" cy="1600200"/>
          </a:xfrm>
          <a:prstGeom prst="rect">
            <a:avLst/>
          </a:prstGeom>
        </p:spPr>
      </p:pic>
      <p:sp>
        <p:nvSpPr>
          <p:cNvPr id="3" name="Content Placeholder 2">
            <a:extLst>
              <a:ext uri="{FF2B5EF4-FFF2-40B4-BE49-F238E27FC236}">
                <a16:creationId xmlns:a16="http://schemas.microsoft.com/office/drawing/2014/main" id="{9E6E5BF1-680B-6473-5FDF-C666841422FE}"/>
              </a:ext>
            </a:extLst>
          </p:cNvPr>
          <p:cNvSpPr>
            <a:spLocks noGrp="1"/>
          </p:cNvSpPr>
          <p:nvPr>
            <p:ph idx="1"/>
          </p:nvPr>
        </p:nvSpPr>
        <p:spPr>
          <a:xfrm>
            <a:off x="2420348" y="1364231"/>
            <a:ext cx="7261159" cy="1080911"/>
          </a:xfrm>
        </p:spPr>
        <p:txBody>
          <a:bodyPr lIns="0" tIns="0" rIns="0" bIns="0">
            <a:normAutofit/>
          </a:bodyPr>
          <a:lstStyle/>
          <a:p>
            <a:pPr marL="0" indent="0">
              <a:buNone/>
            </a:pPr>
            <a:r>
              <a:rPr lang="es-ES_tradnl" dirty="0"/>
              <a:t>Las personas negras/</a:t>
            </a:r>
            <a:r>
              <a:rPr lang="es-ES_tradnl" dirty="0" err="1"/>
              <a:t>afroestadounidenses</a:t>
            </a:r>
            <a:r>
              <a:rPr lang="es-ES_tradnl" dirty="0"/>
              <a:t> mayores de 40 años</a:t>
            </a:r>
          </a:p>
        </p:txBody>
      </p:sp>
      <p:pic>
        <p:nvPicPr>
          <p:cNvPr id="6" name="Picture 5">
            <a:extLst>
              <a:ext uri="{FF2B5EF4-FFF2-40B4-BE49-F238E27FC236}">
                <a16:creationId xmlns:a16="http://schemas.microsoft.com/office/drawing/2014/main" id="{CD1975F2-8589-E300-DAE6-DCB2BA3A4E03}"/>
              </a:ext>
              <a:ext uri="{C183D7F6-B498-43B3-948B-1728B52AA6E4}">
                <adec:decorative xmlns:adec="http://schemas.microsoft.com/office/drawing/2017/decorative" val="1"/>
              </a:ext>
            </a:extLst>
          </p:cNvPr>
          <p:cNvPicPr>
            <a:picLocks noChangeAspect="1"/>
          </p:cNvPicPr>
          <p:nvPr/>
        </p:nvPicPr>
        <p:blipFill rotWithShape="1">
          <a:blip r:embed="rId3"/>
          <a:srcRect t="32984" b="33159"/>
          <a:stretch/>
        </p:blipFill>
        <p:spPr>
          <a:xfrm>
            <a:off x="533400" y="2743200"/>
            <a:ext cx="1693187" cy="1642536"/>
          </a:xfrm>
          <a:prstGeom prst="rect">
            <a:avLst/>
          </a:prstGeom>
        </p:spPr>
      </p:pic>
      <p:sp>
        <p:nvSpPr>
          <p:cNvPr id="23" name="Content Placeholder 2">
            <a:extLst>
              <a:ext uri="{FF2B5EF4-FFF2-40B4-BE49-F238E27FC236}">
                <a16:creationId xmlns:a16="http://schemas.microsoft.com/office/drawing/2014/main" id="{9C675385-4649-D47D-AB5E-E20F494C73D4}"/>
              </a:ext>
            </a:extLst>
          </p:cNvPr>
          <p:cNvSpPr txBox="1">
            <a:spLocks/>
          </p:cNvSpPr>
          <p:nvPr/>
        </p:nvSpPr>
        <p:spPr>
          <a:xfrm>
            <a:off x="2420349" y="3050821"/>
            <a:ext cx="6723652" cy="1080911"/>
          </a:xfrm>
          <a:prstGeom prst="rect">
            <a:avLst/>
          </a:prstGeom>
        </p:spPr>
        <p:txBody>
          <a:bodyPr vert="horz" lIns="0" tIns="0" rIns="0" bIns="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dirty="0">
                <a:latin typeface="Arial" panose="020B0604020202020204" pitchFamily="34" charset="0"/>
              </a:rPr>
              <a:t>Los adultos mayores de 60 años, especialmente personas hispanas</a:t>
            </a:r>
          </a:p>
        </p:txBody>
      </p:sp>
      <p:pic>
        <p:nvPicPr>
          <p:cNvPr id="7" name="Picture 6">
            <a:extLst>
              <a:ext uri="{FF2B5EF4-FFF2-40B4-BE49-F238E27FC236}">
                <a16:creationId xmlns:a16="http://schemas.microsoft.com/office/drawing/2014/main" id="{02322622-B5BE-781E-D73E-096AF8241F8B}"/>
              </a:ext>
              <a:ext uri="{C183D7F6-B498-43B3-948B-1728B52AA6E4}">
                <adec:decorative xmlns:adec="http://schemas.microsoft.com/office/drawing/2017/decorative" val="1"/>
              </a:ext>
            </a:extLst>
          </p:cNvPr>
          <p:cNvPicPr>
            <a:picLocks noChangeAspect="1"/>
          </p:cNvPicPr>
          <p:nvPr/>
        </p:nvPicPr>
        <p:blipFill rotWithShape="1">
          <a:blip r:embed="rId3"/>
          <a:srcRect t="67946"/>
          <a:stretch/>
        </p:blipFill>
        <p:spPr>
          <a:xfrm>
            <a:off x="533400" y="4439352"/>
            <a:ext cx="1693187" cy="1555047"/>
          </a:xfrm>
          <a:prstGeom prst="rect">
            <a:avLst/>
          </a:prstGeom>
        </p:spPr>
      </p:pic>
      <p:sp>
        <p:nvSpPr>
          <p:cNvPr id="24" name="Content Placeholder 2">
            <a:extLst>
              <a:ext uri="{FF2B5EF4-FFF2-40B4-BE49-F238E27FC236}">
                <a16:creationId xmlns:a16="http://schemas.microsoft.com/office/drawing/2014/main" id="{BBC43204-2001-C8CA-BEB3-0F87953D037F}"/>
              </a:ext>
            </a:extLst>
          </p:cNvPr>
          <p:cNvSpPr txBox="1">
            <a:spLocks/>
          </p:cNvSpPr>
          <p:nvPr/>
        </p:nvSpPr>
        <p:spPr>
          <a:xfrm>
            <a:off x="2420349" y="4809067"/>
            <a:ext cx="6723652" cy="880532"/>
          </a:xfrm>
          <a:prstGeom prst="rect">
            <a:avLst/>
          </a:prstGeom>
        </p:spPr>
        <p:txBody>
          <a:bodyPr vert="horz" lIns="0" tIns="0" rIns="0" bIns="0" rtlCol="0">
            <a:normAutofit lnSpcReduction="10000"/>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dirty="0">
                <a:latin typeface="Arial" panose="020B0604020202020204" pitchFamily="34" charset="0"/>
              </a:rPr>
              <a:t>Las personas con un historial médico familiar de glaucoma</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13</a:t>
            </a:fld>
            <a:endParaRPr lang="es-ES_tradnl"/>
          </a:p>
        </p:txBody>
      </p:sp>
    </p:spTree>
    <p:extLst>
      <p:ext uri="{BB962C8B-B14F-4D97-AF65-F5344CB8AC3E}">
        <p14:creationId xmlns:p14="http://schemas.microsoft.com/office/powerpoint/2010/main" val="146100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11BC-7B43-8A7F-7D65-897198C5684E}"/>
              </a:ext>
            </a:extLst>
          </p:cNvPr>
          <p:cNvSpPr>
            <a:spLocks noGrp="1"/>
          </p:cNvSpPr>
          <p:nvPr>
            <p:ph type="title"/>
          </p:nvPr>
        </p:nvSpPr>
        <p:spPr>
          <a:xfrm>
            <a:off x="411600" y="544150"/>
            <a:ext cx="10672412" cy="524256"/>
          </a:xfrm>
        </p:spPr>
        <p:txBody>
          <a:bodyPr>
            <a:normAutofit fontScale="90000"/>
          </a:bodyPr>
          <a:lstStyle/>
          <a:p>
            <a:pPr rtl="0" eaLnBrk="1" latinLnBrk="0" hangingPunct="1"/>
            <a:r>
              <a:rPr lang="es-ES_tradnl" sz="4000" kern="1200" dirty="0">
                <a:solidFill>
                  <a:srgbClr val="2256B1"/>
                </a:solidFill>
                <a:effectLst/>
                <a:latin typeface="Rockwell" panose="02060603020205020403" pitchFamily="18" charset="77"/>
                <a:ea typeface="+mn-ea"/>
                <a:cs typeface="+mn-cs"/>
              </a:rPr>
              <a:t>¿Qué factores aumentan mi probabilidad de desarrollar glaucoma?</a:t>
            </a:r>
            <a:endParaRPr lang="en-US" dirty="0">
              <a:effectLst/>
            </a:endParaRPr>
          </a:p>
          <a:p>
            <a:endParaRPr lang="en-US" dirty="0"/>
          </a:p>
        </p:txBody>
      </p:sp>
      <p:pic>
        <p:nvPicPr>
          <p:cNvPr id="16" name="Graphic 15">
            <a:extLst>
              <a:ext uri="{FF2B5EF4-FFF2-40B4-BE49-F238E27FC236}">
                <a16:creationId xmlns:a16="http://schemas.microsoft.com/office/drawing/2014/main" id="{6387EEAB-974C-B97E-60D7-72084DC5E13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3400" y="1711807"/>
            <a:ext cx="706464" cy="706464"/>
          </a:xfrm>
          <a:prstGeom prst="rect">
            <a:avLst/>
          </a:prstGeom>
        </p:spPr>
      </p:pic>
      <p:sp>
        <p:nvSpPr>
          <p:cNvPr id="19" name="Content Placeholder 11">
            <a:extLst>
              <a:ext uri="{FF2B5EF4-FFF2-40B4-BE49-F238E27FC236}">
                <a16:creationId xmlns:a16="http://schemas.microsoft.com/office/drawing/2014/main" id="{C2432B47-B31C-9C1D-FB68-EFA804455955}"/>
              </a:ext>
            </a:extLst>
          </p:cNvPr>
          <p:cNvSpPr txBox="1">
            <a:spLocks/>
          </p:cNvSpPr>
          <p:nvPr/>
        </p:nvSpPr>
        <p:spPr>
          <a:xfrm>
            <a:off x="1478844" y="1755059"/>
            <a:ext cx="9719734" cy="656304"/>
          </a:xfrm>
          <a:prstGeom prst="rect">
            <a:avLst/>
          </a:prstGeom>
        </p:spPr>
        <p:txBody>
          <a:bodyPr vert="horz" lIns="0" tIns="0" rIns="0" bIns="0" rtlCol="0" anchor="t" anchorCtr="0">
            <a:no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r>
              <a:rPr lang="es-ES_tradnl" sz="2800" dirty="0">
                <a:latin typeface="Arial" panose="020B0604020202020204" pitchFamily="34" charset="0"/>
              </a:rPr>
              <a:t>La diabetes</a:t>
            </a:r>
          </a:p>
        </p:txBody>
      </p:sp>
      <p:pic>
        <p:nvPicPr>
          <p:cNvPr id="17" name="Graphic 16">
            <a:extLst>
              <a:ext uri="{FF2B5EF4-FFF2-40B4-BE49-F238E27FC236}">
                <a16:creationId xmlns:a16="http://schemas.microsoft.com/office/drawing/2014/main" id="{CF6D70BA-E632-78E2-7D87-025695C17ED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400" y="2664307"/>
            <a:ext cx="706464" cy="706464"/>
          </a:xfrm>
          <a:prstGeom prst="rect">
            <a:avLst/>
          </a:prstGeom>
        </p:spPr>
      </p:pic>
      <p:sp>
        <p:nvSpPr>
          <p:cNvPr id="20" name="Content Placeholder 11">
            <a:extLst>
              <a:ext uri="{FF2B5EF4-FFF2-40B4-BE49-F238E27FC236}">
                <a16:creationId xmlns:a16="http://schemas.microsoft.com/office/drawing/2014/main" id="{2C7FF47E-AE4D-F9B9-493C-E2AF6376E0BE}"/>
              </a:ext>
            </a:extLst>
          </p:cNvPr>
          <p:cNvSpPr txBox="1">
            <a:spLocks/>
          </p:cNvSpPr>
          <p:nvPr/>
        </p:nvSpPr>
        <p:spPr>
          <a:xfrm>
            <a:off x="1478844" y="2638642"/>
            <a:ext cx="9719734" cy="656304"/>
          </a:xfrm>
          <a:prstGeom prst="rect">
            <a:avLst/>
          </a:prstGeom>
        </p:spPr>
        <p:txBody>
          <a:bodyPr vert="horz" lIns="0" tIns="0" rIns="0" bIns="0" rtlCol="0" anchor="t" anchorCtr="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2800" dirty="0">
                <a:latin typeface="Arial" panose="020B0604020202020204" pitchFamily="34" charset="0"/>
              </a:rPr>
              <a:t>La presión arterial alta</a:t>
            </a:r>
          </a:p>
        </p:txBody>
      </p:sp>
      <p:pic>
        <p:nvPicPr>
          <p:cNvPr id="18" name="Graphic 17">
            <a:extLst>
              <a:ext uri="{FF2B5EF4-FFF2-40B4-BE49-F238E27FC236}">
                <a16:creationId xmlns:a16="http://schemas.microsoft.com/office/drawing/2014/main" id="{39EC496C-C8C4-DCB2-C92A-116C2FD790E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3400" y="3654907"/>
            <a:ext cx="706464" cy="706464"/>
          </a:xfrm>
          <a:prstGeom prst="rect">
            <a:avLst/>
          </a:prstGeom>
        </p:spPr>
      </p:pic>
      <p:sp>
        <p:nvSpPr>
          <p:cNvPr id="21" name="Content Placeholder 11">
            <a:extLst>
              <a:ext uri="{FF2B5EF4-FFF2-40B4-BE49-F238E27FC236}">
                <a16:creationId xmlns:a16="http://schemas.microsoft.com/office/drawing/2014/main" id="{F0C262F5-14A8-DEF7-E95A-68FC4B9F4904}"/>
              </a:ext>
            </a:extLst>
          </p:cNvPr>
          <p:cNvSpPr txBox="1">
            <a:spLocks/>
          </p:cNvSpPr>
          <p:nvPr/>
        </p:nvSpPr>
        <p:spPr>
          <a:xfrm>
            <a:off x="1478844" y="3629061"/>
            <a:ext cx="9719734" cy="656304"/>
          </a:xfrm>
          <a:prstGeom prst="rect">
            <a:avLst/>
          </a:prstGeom>
        </p:spPr>
        <p:txBody>
          <a:bodyPr vert="horz" lIns="0" tIns="0" rIns="0" bIns="0" rtlCol="0" anchor="t" anchorCtr="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2800" dirty="0">
                <a:latin typeface="Arial" panose="020B0604020202020204" pitchFamily="34" charset="0"/>
              </a:rPr>
              <a:t>Una lesión ocular previa</a:t>
            </a:r>
          </a:p>
        </p:txBody>
      </p:sp>
      <p:sp>
        <p:nvSpPr>
          <p:cNvPr id="6" name="Slide Number Placeholder 5">
            <a:extLst>
              <a:ext uri="{FF2B5EF4-FFF2-40B4-BE49-F238E27FC236}">
                <a16:creationId xmlns:a16="http://schemas.microsoft.com/office/drawing/2014/main" id="{098494C8-7AD7-5B5B-E5C2-27F9D5FCC799}"/>
              </a:ext>
            </a:extLst>
          </p:cNvPr>
          <p:cNvSpPr>
            <a:spLocks noGrp="1"/>
          </p:cNvSpPr>
          <p:nvPr>
            <p:ph type="sldNum" sz="quarter" idx="11"/>
          </p:nvPr>
        </p:nvSpPr>
        <p:spPr/>
        <p:txBody>
          <a:bodyPr/>
          <a:lstStyle/>
          <a:p>
            <a:fld id="{EDC71CDC-BCA3-164D-B2A4-037F1FA9EBAB}" type="slidenum">
              <a:rPr lang="es-ES_tradnl" smtClean="0"/>
              <a:pPr/>
              <a:t>14</a:t>
            </a:fld>
            <a:endParaRPr lang="es-ES_tradnl"/>
          </a:p>
        </p:txBody>
      </p:sp>
    </p:spTree>
    <p:extLst>
      <p:ext uri="{BB962C8B-B14F-4D97-AF65-F5344CB8AC3E}">
        <p14:creationId xmlns:p14="http://schemas.microsoft.com/office/powerpoint/2010/main" val="3039942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75CA-265F-9094-148A-CC4A6616EC77}"/>
              </a:ext>
            </a:extLst>
          </p:cNvPr>
          <p:cNvSpPr>
            <a:spLocks noGrp="1"/>
          </p:cNvSpPr>
          <p:nvPr>
            <p:ph type="title"/>
          </p:nvPr>
        </p:nvSpPr>
        <p:spPr/>
        <p:txBody>
          <a:bodyPr>
            <a:normAutofit fontScale="90000"/>
          </a:bodyPr>
          <a:lstStyle/>
          <a:p>
            <a:r>
              <a:rPr lang="es-ES_tradnl" sz="4400" dirty="0">
                <a:solidFill>
                  <a:schemeClr val="accent1"/>
                </a:solidFill>
              </a:rPr>
              <a:t>Partes del ojo</a:t>
            </a:r>
            <a:endParaRPr lang="es-ES_tradnl" dirty="0">
              <a:solidFill>
                <a:schemeClr val="accent1"/>
              </a:solidFill>
            </a:endParaRPr>
          </a:p>
        </p:txBody>
      </p:sp>
      <p:pic>
        <p:nvPicPr>
          <p:cNvPr id="9" name="Content Placeholder 8" descr="Una imagen de un ojo. La parte frontal del ojo está cubierta por una capa transparente llamada córnea. La parte coloreada del ojo (el iris) tiene un agujero en el medio (la pupila) y detrás está el cristalino. La retina cubre el interior de la parte de atrás del ojo. El nervio óptico sale desde la parte de atrás del ojo. La capa blanca que cubre la parte externa del ojo se llama esclerótica.">
            <a:extLst>
              <a:ext uri="{FF2B5EF4-FFF2-40B4-BE49-F238E27FC236}">
                <a16:creationId xmlns:a16="http://schemas.microsoft.com/office/drawing/2014/main" id="{AF86F8FD-253D-AD63-21A5-3D5073E4479F}"/>
              </a:ext>
            </a:extLst>
          </p:cNvPr>
          <p:cNvPicPr>
            <a:picLocks noGrp="1" noChangeAspect="1"/>
          </p:cNvPicPr>
          <p:nvPr>
            <p:ph idx="1"/>
          </p:nvPr>
        </p:nvPicPr>
        <p:blipFill>
          <a:blip r:embed="rId3"/>
          <a:srcRect l="636" r="636"/>
          <a:stretch/>
        </p:blipFill>
        <p:spPr>
          <a:xfrm>
            <a:off x="1615489" y="1126200"/>
            <a:ext cx="8260031" cy="4802354"/>
          </a:xfrm>
          <a:prstGeom prst="rect">
            <a:avLst/>
          </a:prstGeom>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15</a:t>
            </a:fld>
            <a:endParaRPr lang="es-ES_tradnl"/>
          </a:p>
        </p:txBody>
      </p:sp>
    </p:spTree>
    <p:extLst>
      <p:ext uri="{BB962C8B-B14F-4D97-AF65-F5344CB8AC3E}">
        <p14:creationId xmlns:p14="http://schemas.microsoft.com/office/powerpoint/2010/main" val="2186831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75CA-265F-9094-148A-CC4A6616EC77}"/>
              </a:ext>
            </a:extLst>
          </p:cNvPr>
          <p:cNvSpPr>
            <a:spLocks noGrp="1"/>
          </p:cNvSpPr>
          <p:nvPr>
            <p:ph type="title"/>
          </p:nvPr>
        </p:nvSpPr>
        <p:spPr/>
        <p:txBody>
          <a:bodyPr>
            <a:normAutofit fontScale="90000"/>
          </a:bodyPr>
          <a:lstStyle/>
          <a:p>
            <a:r>
              <a:rPr lang="es-ES_tradnl" sz="4400" dirty="0">
                <a:solidFill>
                  <a:schemeClr val="accent1"/>
                </a:solidFill>
              </a:rPr>
              <a:t>¿Cuál es la causa del glaucoma?</a:t>
            </a:r>
            <a:endParaRPr lang="es-ES_tradnl" dirty="0">
              <a:solidFill>
                <a:schemeClr val="accent1"/>
              </a:solidFill>
            </a:endParaRPr>
          </a:p>
        </p:txBody>
      </p:sp>
      <p:pic>
        <p:nvPicPr>
          <p:cNvPr id="13" name="Picture 2" descr="Imagen de un ojo. La presión se acumula en la parte interior del ojo. Esto causa que el líquido fluya lentamente en la parte frontal del ojo, entre el cristalino y la córnea. La alta presión interior daña al nervio óptico en la parte de atrás del ojo.">
            <a:extLst>
              <a:ext uri="{FF2B5EF4-FFF2-40B4-BE49-F238E27FC236}">
                <a16:creationId xmlns:a16="http://schemas.microsoft.com/office/drawing/2014/main" id="{A6DBF018-7BB8-4276-4E07-0DD43FA1A201}"/>
              </a:ext>
            </a:extLst>
          </p:cNvPr>
          <p:cNvPicPr>
            <a:picLocks noGrp="1" noChangeAspect="1" noChangeArrowheads="1"/>
          </p:cNvPicPr>
          <p:nvPr>
            <p:ph idx="1"/>
          </p:nvPr>
        </p:nvPicPr>
        <p:blipFill>
          <a:blip r:embed="rId2"/>
          <a:srcRect/>
          <a:stretch/>
        </p:blipFill>
        <p:spPr bwMode="auto">
          <a:xfrm>
            <a:off x="795647" y="1013077"/>
            <a:ext cx="9634133" cy="49432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16</a:t>
            </a:fld>
            <a:endParaRPr lang="es-ES_tradnl" dirty="0"/>
          </a:p>
        </p:txBody>
      </p:sp>
    </p:spTree>
    <p:extLst>
      <p:ext uri="{BB962C8B-B14F-4D97-AF65-F5344CB8AC3E}">
        <p14:creationId xmlns:p14="http://schemas.microsoft.com/office/powerpoint/2010/main" val="97687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75CA-265F-9094-148A-CC4A6616EC77}"/>
              </a:ext>
            </a:extLst>
          </p:cNvPr>
          <p:cNvSpPr>
            <a:spLocks noGrp="1"/>
          </p:cNvSpPr>
          <p:nvPr>
            <p:ph type="title"/>
          </p:nvPr>
        </p:nvSpPr>
        <p:spPr>
          <a:xfrm>
            <a:off x="411600" y="285824"/>
            <a:ext cx="11261748" cy="524256"/>
          </a:xfrm>
        </p:spPr>
        <p:txBody>
          <a:bodyPr>
            <a:normAutofit fontScale="90000"/>
          </a:bodyPr>
          <a:lstStyle/>
          <a:p>
            <a:r>
              <a:rPr lang="es-ES_tradnl" sz="4400" dirty="0">
                <a:solidFill>
                  <a:schemeClr val="accent1"/>
                </a:solidFill>
              </a:rPr>
              <a:t>¿Cuál es la causa del glaucoma? </a:t>
            </a:r>
            <a:r>
              <a:rPr lang="es-ES_tradnl" dirty="0">
                <a:solidFill>
                  <a:schemeClr val="accent1"/>
                </a:solidFill>
              </a:rPr>
              <a:t>(continuación)</a:t>
            </a:r>
          </a:p>
        </p:txBody>
      </p:sp>
      <p:pic>
        <p:nvPicPr>
          <p:cNvPr id="4" name="Picture 3" descr="Arriba: en un lavamanos normal, el agua fluye desde el grifo y drena. Abajo: en un ojo normal, el líquido fluye desde el centro hacia la parte frontal del ojo, y luego drena.">
            <a:extLst>
              <a:ext uri="{FF2B5EF4-FFF2-40B4-BE49-F238E27FC236}">
                <a16:creationId xmlns:a16="http://schemas.microsoft.com/office/drawing/2014/main" id="{94689BF9-A33B-A274-F619-4641E5ACA810}"/>
              </a:ext>
            </a:extLst>
          </p:cNvPr>
          <p:cNvPicPr>
            <a:picLocks noChangeAspect="1"/>
          </p:cNvPicPr>
          <p:nvPr/>
        </p:nvPicPr>
        <p:blipFill rotWithShape="1">
          <a:blip r:embed="rId2"/>
          <a:srcRect r="61360"/>
          <a:stretch/>
        </p:blipFill>
        <p:spPr>
          <a:xfrm>
            <a:off x="2850776" y="926537"/>
            <a:ext cx="2687374" cy="4156209"/>
          </a:xfrm>
          <a:prstGeom prst="rect">
            <a:avLst/>
          </a:prstGeom>
        </p:spPr>
      </p:pic>
      <p:pic>
        <p:nvPicPr>
          <p:cNvPr id="7" name="Picture 6" descr="Arriba: en un lavamanos tapado, el agua sale desde el grifo, llenando demasiado el lavamanos. Abajo: en un ojo con glaucoma, el líquido no fluye hacia afuera en la parte frontal del ojo, causando que la presión se acumule en el centro del ojo, dañando al nervio óptico.">
            <a:extLst>
              <a:ext uri="{FF2B5EF4-FFF2-40B4-BE49-F238E27FC236}">
                <a16:creationId xmlns:a16="http://schemas.microsoft.com/office/drawing/2014/main" id="{6E91D70C-9278-2875-1846-E542671AA560}"/>
              </a:ext>
            </a:extLst>
          </p:cNvPr>
          <p:cNvPicPr>
            <a:picLocks noChangeAspect="1"/>
          </p:cNvPicPr>
          <p:nvPr/>
        </p:nvPicPr>
        <p:blipFill rotWithShape="1">
          <a:blip r:embed="rId2"/>
          <a:srcRect l="38995"/>
          <a:stretch/>
        </p:blipFill>
        <p:spPr>
          <a:xfrm>
            <a:off x="5538150" y="926537"/>
            <a:ext cx="4242803" cy="4156209"/>
          </a:xfrm>
          <a:prstGeom prst="rect">
            <a:avLst/>
          </a:prstGeom>
        </p:spPr>
      </p:pic>
      <p:sp>
        <p:nvSpPr>
          <p:cNvPr id="15" name="Content Placeholder 11">
            <a:extLst>
              <a:ext uri="{FF2B5EF4-FFF2-40B4-BE49-F238E27FC236}">
                <a16:creationId xmlns:a16="http://schemas.microsoft.com/office/drawing/2014/main" id="{EFFA2181-D6E9-712F-BCD4-3F4D0568A32E}"/>
              </a:ext>
            </a:extLst>
          </p:cNvPr>
          <p:cNvSpPr txBox="1">
            <a:spLocks/>
          </p:cNvSpPr>
          <p:nvPr/>
        </p:nvSpPr>
        <p:spPr>
          <a:xfrm>
            <a:off x="613111" y="5142781"/>
            <a:ext cx="10481175" cy="95322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nSpc>
                <a:spcPct val="110000"/>
              </a:lnSpc>
              <a:buNone/>
            </a:pPr>
            <a:r>
              <a:rPr lang="es-ES_tradnl" sz="2400" dirty="0">
                <a:latin typeface="Arial" panose="020B0604020202020204" pitchFamily="34" charset="0"/>
              </a:rPr>
              <a:t>Vea una animación de cómo el glaucoma aumenta la presión ocular y daña al nervio óptico:</a:t>
            </a:r>
            <a:r>
              <a:rPr lang="es-ES_tradnl" sz="2400" dirty="0">
                <a:solidFill>
                  <a:schemeClr val="accent1"/>
                </a:solidFill>
                <a:latin typeface="Arial" panose="020B0604020202020204" pitchFamily="34" charset="0"/>
              </a:rPr>
              <a:t> https://</a:t>
            </a:r>
            <a:r>
              <a:rPr lang="es-ES_tradnl" sz="2400" dirty="0" err="1">
                <a:solidFill>
                  <a:schemeClr val="accent1"/>
                </a:solidFill>
                <a:latin typeface="Arial" panose="020B0604020202020204" pitchFamily="34" charset="0"/>
              </a:rPr>
              <a:t>youtu.be</a:t>
            </a:r>
            <a:r>
              <a:rPr lang="es-ES_tradnl" sz="2400" dirty="0">
                <a:solidFill>
                  <a:schemeClr val="accent1"/>
                </a:solidFill>
                <a:latin typeface="Arial" panose="020B0604020202020204" pitchFamily="34" charset="0"/>
              </a:rPr>
              <a:t>/sRkxyzkYW4s</a:t>
            </a:r>
          </a:p>
        </p:txBody>
      </p:sp>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17</a:t>
            </a:fld>
            <a:endParaRPr lang="es-ES_tradnl"/>
          </a:p>
        </p:txBody>
      </p:sp>
    </p:spTree>
    <p:extLst>
      <p:ext uri="{BB962C8B-B14F-4D97-AF65-F5344CB8AC3E}">
        <p14:creationId xmlns:p14="http://schemas.microsoft.com/office/powerpoint/2010/main" val="405986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55B11B2-F37A-8FC2-5CD0-CDDFF88C73A0}"/>
              </a:ext>
            </a:extLst>
          </p:cNvPr>
          <p:cNvSpPr>
            <a:spLocks noGrp="1"/>
          </p:cNvSpPr>
          <p:nvPr>
            <p:ph type="title"/>
          </p:nvPr>
        </p:nvSpPr>
        <p:spPr>
          <a:xfrm>
            <a:off x="411600" y="285824"/>
            <a:ext cx="10672412" cy="524256"/>
          </a:xfrm>
        </p:spPr>
        <p:txBody>
          <a:bodyPr>
            <a:normAutofit fontScale="90000"/>
          </a:bodyPr>
          <a:lstStyle/>
          <a:p>
            <a:r>
              <a:rPr lang="es-ES_tradnl" dirty="0">
                <a:solidFill>
                  <a:schemeClr val="accent1"/>
                </a:solidFill>
              </a:rPr>
              <a:t>¿Cómo detectan los oculistas el glaucoma?</a:t>
            </a:r>
          </a:p>
        </p:txBody>
      </p:sp>
      <p:sp>
        <p:nvSpPr>
          <p:cNvPr id="21" name="Content Placeholder 6">
            <a:extLst>
              <a:ext uri="{FF2B5EF4-FFF2-40B4-BE49-F238E27FC236}">
                <a16:creationId xmlns:a16="http://schemas.microsoft.com/office/drawing/2014/main" id="{0EA3F95B-5E09-8E2F-FF2E-2EF3DC8AE982}"/>
              </a:ext>
            </a:extLst>
          </p:cNvPr>
          <p:cNvSpPr>
            <a:spLocks noGrp="1"/>
          </p:cNvSpPr>
          <p:nvPr>
            <p:ph idx="1"/>
          </p:nvPr>
        </p:nvSpPr>
        <p:spPr>
          <a:xfrm>
            <a:off x="447980" y="1092331"/>
            <a:ext cx="6712362" cy="4863196"/>
          </a:xfrm>
        </p:spPr>
        <p:txBody>
          <a:bodyPr lIns="0" tIns="0" rIns="0" bIns="0"/>
          <a:lstStyle/>
          <a:p>
            <a:pPr marL="0" indent="0">
              <a:buNone/>
            </a:pPr>
            <a:r>
              <a:rPr lang="es-ES_tradnl" sz="2800" dirty="0"/>
              <a:t>Su oculista puede hacer una prueba de glaucoma con un </a:t>
            </a:r>
            <a:r>
              <a:rPr lang="es-ES_tradnl" sz="2800" b="1" dirty="0"/>
              <a:t>examen completo de los ojos con dilatación de las pupilas</a:t>
            </a:r>
            <a:r>
              <a:rPr lang="es-ES_tradnl" sz="2800" dirty="0"/>
              <a:t>, ya que la detección de la presión ocular por sí sola no es suficiente.</a:t>
            </a:r>
            <a:endParaRPr lang="es-ES_tradnl" dirty="0"/>
          </a:p>
        </p:txBody>
      </p:sp>
      <p:pic>
        <p:nvPicPr>
          <p:cNvPr id="22" name="Picture Placeholder 6" descr="Una oculista haciendo un examen de los ojos a una adulta mayor.">
            <a:extLst>
              <a:ext uri="{FF2B5EF4-FFF2-40B4-BE49-F238E27FC236}">
                <a16:creationId xmlns:a16="http://schemas.microsoft.com/office/drawing/2014/main" id="{6936362F-3CCA-DD7D-E370-D4D9C7D75182}"/>
              </a:ext>
            </a:extLst>
          </p:cNvPr>
          <p:cNvPicPr>
            <a:picLocks noChangeAspect="1"/>
          </p:cNvPicPr>
          <p:nvPr/>
        </p:nvPicPr>
        <p:blipFill>
          <a:blip r:embed="rId2"/>
          <a:srcRect l="15436" r="15436"/>
          <a:stretch>
            <a:fillRect/>
          </a:stretch>
        </p:blipFill>
        <p:spPr>
          <a:xfrm>
            <a:off x="7552736" y="1143000"/>
            <a:ext cx="3861498" cy="3808675"/>
          </a:xfrm>
          <a:prstGeom prst="rect">
            <a:avLst/>
          </a:prstGeom>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18</a:t>
            </a:fld>
            <a:endParaRPr lang="es-ES_tradnl"/>
          </a:p>
        </p:txBody>
      </p:sp>
    </p:spTree>
    <p:extLst>
      <p:ext uri="{BB962C8B-B14F-4D97-AF65-F5344CB8AC3E}">
        <p14:creationId xmlns:p14="http://schemas.microsoft.com/office/powerpoint/2010/main" val="2730386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6AE1FC9-141F-D380-4353-DCF12D469886}"/>
              </a:ext>
            </a:extLst>
          </p:cNvPr>
          <p:cNvSpPr>
            <a:spLocks noGrp="1"/>
          </p:cNvSpPr>
          <p:nvPr>
            <p:ph type="title"/>
          </p:nvPr>
        </p:nvSpPr>
        <p:spPr>
          <a:xfrm>
            <a:off x="411599" y="263255"/>
            <a:ext cx="10282905" cy="524256"/>
          </a:xfrm>
        </p:spPr>
        <p:txBody>
          <a:bodyPr>
            <a:noAutofit/>
          </a:bodyPr>
          <a:lstStyle/>
          <a:p>
            <a:r>
              <a:rPr lang="es-ES_tradnl" sz="4000" dirty="0">
                <a:solidFill>
                  <a:schemeClr val="accent1"/>
                </a:solidFill>
              </a:rPr>
              <a:t>¿Qué es un examen de los ojos con dilatación de las pupilas?</a:t>
            </a:r>
          </a:p>
        </p:txBody>
      </p:sp>
      <p:sp>
        <p:nvSpPr>
          <p:cNvPr id="22" name="Content Placeholder 6">
            <a:extLst>
              <a:ext uri="{FF2B5EF4-FFF2-40B4-BE49-F238E27FC236}">
                <a16:creationId xmlns:a16="http://schemas.microsoft.com/office/drawing/2014/main" id="{D0B24A65-192F-4FED-9783-65461B9CDE5A}"/>
              </a:ext>
            </a:extLst>
          </p:cNvPr>
          <p:cNvSpPr>
            <a:spLocks noGrp="1"/>
          </p:cNvSpPr>
          <p:nvPr>
            <p:ph idx="1"/>
          </p:nvPr>
        </p:nvSpPr>
        <p:spPr>
          <a:xfrm>
            <a:off x="602838" y="1569169"/>
            <a:ext cx="7108602" cy="4448173"/>
          </a:xfrm>
        </p:spPr>
        <p:txBody>
          <a:bodyPr>
            <a:normAutofit/>
          </a:bodyPr>
          <a:lstStyle/>
          <a:p>
            <a:pPr>
              <a:spcBef>
                <a:spcPts val="0"/>
              </a:spcBef>
            </a:pPr>
            <a:r>
              <a:rPr lang="es-ES_tradnl" sz="2600" dirty="0"/>
              <a:t>El examen es sencillo y no duele</a:t>
            </a:r>
          </a:p>
          <a:p>
            <a:pPr>
              <a:spcBef>
                <a:spcPts val="0"/>
              </a:spcBef>
            </a:pPr>
            <a:r>
              <a:rPr lang="es-ES_tradnl" sz="2600" dirty="0"/>
              <a:t>El oculista le pondrá algunas gotas en los ojos para dilatar (ensanchar) sus pupilas y luego revisará sus ojos para verificar la presencia del glaucoma u otros problemas oculares</a:t>
            </a:r>
          </a:p>
          <a:p>
            <a:pPr>
              <a:spcBef>
                <a:spcPts val="0"/>
              </a:spcBef>
            </a:pPr>
            <a:r>
              <a:rPr lang="es-ES_tradnl" sz="2600" dirty="0"/>
              <a:t>El examen incluye una prueba de campo visual para verificar su visión lateral</a:t>
            </a:r>
          </a:p>
        </p:txBody>
      </p:sp>
      <p:pic>
        <p:nvPicPr>
          <p:cNvPr id="3" name="Picture 2" descr="Arriba: un dibujo de un ojo muestra una pupila no dilatada, mostrando un iris grueso de color azul con una zona central pequeña (la pupila), de color negro. Abajo: vista lateral de un rayo de luz a través de una pupila no dilatada. La luz solo ilumina una porción pequeña de la retina en la parte de atrás del ojo.">
            <a:extLst>
              <a:ext uri="{FF2B5EF4-FFF2-40B4-BE49-F238E27FC236}">
                <a16:creationId xmlns:a16="http://schemas.microsoft.com/office/drawing/2014/main" id="{7C6C7754-87A3-094E-CF6E-309FF10EE6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 r="50410"/>
          <a:stretch/>
        </p:blipFill>
        <p:spPr bwMode="auto">
          <a:xfrm>
            <a:off x="7587266" y="1687303"/>
            <a:ext cx="2080716" cy="41384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rriba: un dibujo de un ojo muestra una pupila dilatada, mostrando un iris delgado de color azul con una zona central grande (la pupila), de color negro. Abajo: vista lateral de un rayo de luz a través de una pupila dilatada. La luz ilumina una porción grande de la retina en la parte de atrás del ojo.">
            <a:extLst>
              <a:ext uri="{FF2B5EF4-FFF2-40B4-BE49-F238E27FC236}">
                <a16:creationId xmlns:a16="http://schemas.microsoft.com/office/drawing/2014/main" id="{70345EEF-8B8C-C374-C2CF-A17725F6D0F7}"/>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50410" r="53"/>
          <a:stretch/>
        </p:blipFill>
        <p:spPr bwMode="auto">
          <a:xfrm>
            <a:off x="9702420" y="1687304"/>
            <a:ext cx="2080716" cy="413847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19</a:t>
            </a:fld>
            <a:endParaRPr lang="es-ES_tradnl" dirty="0"/>
          </a:p>
        </p:txBody>
      </p:sp>
    </p:spTree>
    <p:extLst>
      <p:ext uri="{BB962C8B-B14F-4D97-AF65-F5344CB8AC3E}">
        <p14:creationId xmlns:p14="http://schemas.microsoft.com/office/powerpoint/2010/main" val="270576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D2C2-EED9-B07C-058E-B158533901D4}"/>
              </a:ext>
            </a:extLst>
          </p:cNvPr>
          <p:cNvSpPr>
            <a:spLocks noGrp="1"/>
          </p:cNvSpPr>
          <p:nvPr>
            <p:ph type="title"/>
          </p:nvPr>
        </p:nvSpPr>
        <p:spPr>
          <a:xfrm>
            <a:off x="631731" y="504274"/>
            <a:ext cx="10515600" cy="1960630"/>
          </a:xfrm>
        </p:spPr>
        <p:txBody>
          <a:bodyPr/>
          <a:lstStyle/>
          <a:p>
            <a:r>
              <a:rPr lang="es-ES_tradnl" dirty="0"/>
              <a:t>Qué esperar de esta </a:t>
            </a:r>
            <a:br>
              <a:rPr lang="es-ES_tradnl" dirty="0"/>
            </a:br>
            <a:r>
              <a:rPr lang="es-ES_tradnl" dirty="0"/>
              <a:t>presentación</a:t>
            </a:r>
          </a:p>
        </p:txBody>
      </p:sp>
    </p:spTree>
    <p:extLst>
      <p:ext uri="{BB962C8B-B14F-4D97-AF65-F5344CB8AC3E}">
        <p14:creationId xmlns:p14="http://schemas.microsoft.com/office/powerpoint/2010/main" val="4117509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2C3F-C70C-2E61-EFAC-40F8BEE84138}"/>
              </a:ext>
            </a:extLst>
          </p:cNvPr>
          <p:cNvSpPr>
            <a:spLocks noGrp="1"/>
          </p:cNvSpPr>
          <p:nvPr>
            <p:ph type="title"/>
          </p:nvPr>
        </p:nvSpPr>
        <p:spPr/>
        <p:txBody>
          <a:bodyPr>
            <a:normAutofit fontScale="90000"/>
          </a:bodyPr>
          <a:lstStyle/>
          <a:p>
            <a:pPr rtl="0" eaLnBrk="1" latinLnBrk="0" hangingPunct="1"/>
            <a:r>
              <a:rPr lang="es-ES_tradnl" sz="3600" kern="1200" dirty="0">
                <a:solidFill>
                  <a:srgbClr val="2256B1"/>
                </a:solidFill>
                <a:effectLst/>
                <a:latin typeface="Rockwell" panose="02060603020205020403" pitchFamily="18" charset="77"/>
                <a:ea typeface="+mn-ea"/>
                <a:cs typeface="+mn-cs"/>
              </a:rPr>
              <a:t>¿Cómo se ve el glaucoma durante un examen de los ojos con dilatación de las pupilas?</a:t>
            </a:r>
            <a:endParaRPr lang="en-US" dirty="0">
              <a:effectLst/>
            </a:endParaRPr>
          </a:p>
          <a:p>
            <a:endParaRPr lang="en-US" dirty="0"/>
          </a:p>
        </p:txBody>
      </p:sp>
      <p:pic>
        <p:nvPicPr>
          <p:cNvPr id="11" name="Picture 10" descr="Una representación gráfica del nervio óptico. La cabeza suave y plana de un nervio óptico tiene venas retinianas normales que se extienden desde la cabeza del nervio hacia la retina.">
            <a:extLst>
              <a:ext uri="{FF2B5EF4-FFF2-40B4-BE49-F238E27FC236}">
                <a16:creationId xmlns:a16="http://schemas.microsoft.com/office/drawing/2014/main" id="{5969F5BA-8EC3-5E48-C9F4-527D045F4D38}"/>
              </a:ext>
            </a:extLst>
          </p:cNvPr>
          <p:cNvPicPr>
            <a:picLocks noChangeAspect="1"/>
          </p:cNvPicPr>
          <p:nvPr/>
        </p:nvPicPr>
        <p:blipFill rotWithShape="1">
          <a:blip r:embed="rId3"/>
          <a:srcRect l="16969" t="10951" r="9442" b="12496"/>
          <a:stretch/>
        </p:blipFill>
        <p:spPr>
          <a:xfrm>
            <a:off x="1028967" y="1828800"/>
            <a:ext cx="4572000" cy="2474816"/>
          </a:xfrm>
          <a:prstGeom prst="rect">
            <a:avLst/>
          </a:prstGeom>
        </p:spPr>
      </p:pic>
      <p:sp>
        <p:nvSpPr>
          <p:cNvPr id="12" name="Content Placeholder 6">
            <a:extLst>
              <a:ext uri="{FF2B5EF4-FFF2-40B4-BE49-F238E27FC236}">
                <a16:creationId xmlns:a16="http://schemas.microsoft.com/office/drawing/2014/main" id="{AE9EF41E-DD16-2AA3-8B89-A8CB47A0B736}"/>
              </a:ext>
            </a:extLst>
          </p:cNvPr>
          <p:cNvSpPr txBox="1">
            <a:spLocks/>
          </p:cNvSpPr>
          <p:nvPr/>
        </p:nvSpPr>
        <p:spPr>
          <a:xfrm>
            <a:off x="1028967" y="4368800"/>
            <a:ext cx="4572000" cy="519290"/>
          </a:xfrm>
          <a:prstGeom prst="rect">
            <a:avLst/>
          </a:prstGeom>
        </p:spPr>
        <p:txBody>
          <a:bodyPr vert="horz" lIns="91440" tIns="45720" rIns="91440" bIns="4572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gn="ctr">
              <a:lnSpc>
                <a:spcPct val="110000"/>
              </a:lnSpc>
              <a:buNone/>
            </a:pPr>
            <a:r>
              <a:rPr lang="es-ES_tradnl" sz="2400" b="1" dirty="0">
                <a:latin typeface="Arial" panose="020B0604020202020204" pitchFamily="34" charset="0"/>
              </a:rPr>
              <a:t>Nervio óptico sin glaucoma</a:t>
            </a:r>
            <a:endParaRPr lang="es-ES_tradnl" sz="2400" b="1" dirty="0">
              <a:solidFill>
                <a:schemeClr val="accent1"/>
              </a:solidFill>
              <a:latin typeface="Arial" panose="020B0604020202020204" pitchFamily="34" charset="0"/>
            </a:endParaRPr>
          </a:p>
        </p:txBody>
      </p:sp>
      <p:pic>
        <p:nvPicPr>
          <p:cNvPr id="10" name="Picture 9" descr="Una representación gráfica del nervio óptico con glaucoma. La cabeza de un nervio óptico tiene venas retinianas engrosadas que se extienden desde el nervio hacia la retina.">
            <a:extLst>
              <a:ext uri="{FF2B5EF4-FFF2-40B4-BE49-F238E27FC236}">
                <a16:creationId xmlns:a16="http://schemas.microsoft.com/office/drawing/2014/main" id="{E3A15132-A610-FA55-31CF-535CCE7D7557}"/>
              </a:ext>
            </a:extLst>
          </p:cNvPr>
          <p:cNvPicPr>
            <a:picLocks noChangeAspect="1"/>
          </p:cNvPicPr>
          <p:nvPr/>
        </p:nvPicPr>
        <p:blipFill rotWithShape="1">
          <a:blip r:embed="rId4"/>
          <a:srcRect l="10910" t="10951" r="13039" b="12496"/>
          <a:stretch/>
        </p:blipFill>
        <p:spPr>
          <a:xfrm>
            <a:off x="6432990" y="1828798"/>
            <a:ext cx="4572000" cy="2474817"/>
          </a:xfrm>
          <a:prstGeom prst="rect">
            <a:avLst/>
          </a:prstGeom>
        </p:spPr>
      </p:pic>
      <p:sp>
        <p:nvSpPr>
          <p:cNvPr id="13" name="Content Placeholder 6">
            <a:extLst>
              <a:ext uri="{FF2B5EF4-FFF2-40B4-BE49-F238E27FC236}">
                <a16:creationId xmlns:a16="http://schemas.microsoft.com/office/drawing/2014/main" id="{143A8135-5E42-FC9A-19D5-C1E6731A3F7A}"/>
              </a:ext>
            </a:extLst>
          </p:cNvPr>
          <p:cNvSpPr txBox="1">
            <a:spLocks/>
          </p:cNvSpPr>
          <p:nvPr/>
        </p:nvSpPr>
        <p:spPr>
          <a:xfrm>
            <a:off x="6425056" y="4368800"/>
            <a:ext cx="4572000" cy="519290"/>
          </a:xfrm>
          <a:prstGeom prst="rect">
            <a:avLst/>
          </a:prstGeom>
        </p:spPr>
        <p:txBody>
          <a:bodyPr vert="horz" lIns="91440" tIns="45720" rIns="91440" bIns="4572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gn="ctr">
              <a:lnSpc>
                <a:spcPct val="110000"/>
              </a:lnSpc>
              <a:buNone/>
            </a:pPr>
            <a:r>
              <a:rPr lang="es-ES_tradnl" sz="2400" b="1" dirty="0">
                <a:latin typeface="Arial" panose="020B0604020202020204" pitchFamily="34" charset="0"/>
              </a:rPr>
              <a:t>Nervio óptico con glaucoma</a:t>
            </a:r>
            <a:endParaRPr lang="es-ES_tradnl" sz="2400" b="1" dirty="0">
              <a:solidFill>
                <a:schemeClr val="accent1"/>
              </a:solidFill>
              <a:latin typeface="Arial" panose="020B0604020202020204" pitchFamily="34" charset="0"/>
            </a:endParaRPr>
          </a:p>
        </p:txBody>
      </p:sp>
      <p:sp>
        <p:nvSpPr>
          <p:cNvPr id="9" name="Content Placeholder 6">
            <a:extLst>
              <a:ext uri="{FF2B5EF4-FFF2-40B4-BE49-F238E27FC236}">
                <a16:creationId xmlns:a16="http://schemas.microsoft.com/office/drawing/2014/main" id="{270D69F0-5F2B-A958-DC39-FFD95572521B}"/>
              </a:ext>
            </a:extLst>
          </p:cNvPr>
          <p:cNvSpPr txBox="1">
            <a:spLocks/>
          </p:cNvSpPr>
          <p:nvPr/>
        </p:nvSpPr>
        <p:spPr>
          <a:xfrm>
            <a:off x="602838" y="5076531"/>
            <a:ext cx="10811396" cy="977127"/>
          </a:xfrm>
          <a:prstGeom prst="rect">
            <a:avLst/>
          </a:prstGeom>
        </p:spPr>
        <p:txBody>
          <a:bodyPr vert="horz" lIns="91440" tIns="45720" rIns="91440" bIns="45720" rtlCol="0">
            <a:no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1700" dirty="0">
                <a:solidFill>
                  <a:srgbClr val="222222"/>
                </a:solidFill>
                <a:latin typeface="Arial" panose="020B0604020202020204" pitchFamily="34" charset="0"/>
              </a:rPr>
              <a:t>¿Desea más información? Mire este video sobre cómo los médicos detectan el glaucoma durante un examen de los ojos con dilatación de las pupilas: </a:t>
            </a:r>
            <a:r>
              <a:rPr lang="es-ES_tradnl" sz="1700" dirty="0">
                <a:solidFill>
                  <a:srgbClr val="2256B1"/>
                </a:solidFill>
                <a:latin typeface="Arial" panose="020B0604020202020204" pitchFamily="34" charset="0"/>
              </a:rPr>
              <a:t>https://</a:t>
            </a:r>
            <a:r>
              <a:rPr lang="es-ES_tradnl" sz="1700" dirty="0" err="1">
                <a:solidFill>
                  <a:srgbClr val="2256B1"/>
                </a:solidFill>
                <a:latin typeface="Arial" panose="020B0604020202020204" pitchFamily="34" charset="0"/>
              </a:rPr>
              <a:t>youtu.be</a:t>
            </a:r>
            <a:r>
              <a:rPr lang="es-ES_tradnl" sz="1700" dirty="0">
                <a:solidFill>
                  <a:srgbClr val="2256B1"/>
                </a:solidFill>
                <a:latin typeface="Arial" panose="020B0604020202020204" pitchFamily="34" charset="0"/>
              </a:rPr>
              <a:t>/-</a:t>
            </a:r>
            <a:r>
              <a:rPr lang="es-ES_tradnl" sz="1700" dirty="0" err="1">
                <a:solidFill>
                  <a:srgbClr val="2256B1"/>
                </a:solidFill>
                <a:latin typeface="Arial" panose="020B0604020202020204" pitchFamily="34" charset="0"/>
              </a:rPr>
              <a:t>NTZsNxpIzY</a:t>
            </a:r>
            <a:endParaRPr lang="es-ES_tradnl" sz="1700" dirty="0">
              <a:solidFill>
                <a:srgbClr val="2256B1"/>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20</a:t>
            </a:fld>
            <a:endParaRPr lang="es-ES_tradnl"/>
          </a:p>
        </p:txBody>
      </p:sp>
    </p:spTree>
    <p:extLst>
      <p:ext uri="{BB962C8B-B14F-4D97-AF65-F5344CB8AC3E}">
        <p14:creationId xmlns:p14="http://schemas.microsoft.com/office/powerpoint/2010/main" val="369411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CF8A36-292D-E008-4F70-0A666ED361B4}"/>
              </a:ext>
            </a:extLst>
          </p:cNvPr>
          <p:cNvSpPr>
            <a:spLocks noGrp="1"/>
          </p:cNvSpPr>
          <p:nvPr>
            <p:ph type="title"/>
          </p:nvPr>
        </p:nvSpPr>
        <p:spPr>
          <a:xfrm>
            <a:off x="411600" y="285824"/>
            <a:ext cx="10672412" cy="524256"/>
          </a:xfrm>
        </p:spPr>
        <p:txBody>
          <a:bodyPr>
            <a:noAutofit/>
          </a:bodyPr>
          <a:lstStyle/>
          <a:p>
            <a:r>
              <a:rPr lang="es-ES_tradnl" sz="3600" dirty="0">
                <a:solidFill>
                  <a:schemeClr val="accent1"/>
                </a:solidFill>
              </a:rPr>
              <a:t>¿Cuáles son los tratamientos para el glaucoma?</a:t>
            </a:r>
          </a:p>
        </p:txBody>
      </p:sp>
      <p:pic>
        <p:nvPicPr>
          <p:cNvPr id="2" name="Graphic 1">
            <a:extLst>
              <a:ext uri="{FF2B5EF4-FFF2-40B4-BE49-F238E27FC236}">
                <a16:creationId xmlns:a16="http://schemas.microsoft.com/office/drawing/2014/main" id="{630264F6-0426-08F8-D7AB-BB459437148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5978" y="1181100"/>
            <a:ext cx="706464" cy="706464"/>
          </a:xfrm>
          <a:prstGeom prst="rect">
            <a:avLst/>
          </a:prstGeom>
        </p:spPr>
      </p:pic>
      <p:sp>
        <p:nvSpPr>
          <p:cNvPr id="12" name="Content Placeholder 11">
            <a:extLst>
              <a:ext uri="{FF2B5EF4-FFF2-40B4-BE49-F238E27FC236}">
                <a16:creationId xmlns:a16="http://schemas.microsoft.com/office/drawing/2014/main" id="{593D8FF5-1EE1-35A1-001E-839F6F6C383B}"/>
              </a:ext>
            </a:extLst>
          </p:cNvPr>
          <p:cNvSpPr>
            <a:spLocks noGrp="1"/>
          </p:cNvSpPr>
          <p:nvPr>
            <p:ph idx="1"/>
          </p:nvPr>
        </p:nvSpPr>
        <p:spPr>
          <a:xfrm>
            <a:off x="1478845" y="1181100"/>
            <a:ext cx="8520562" cy="706464"/>
          </a:xfrm>
        </p:spPr>
        <p:txBody>
          <a:bodyPr lIns="0" tIns="0" rIns="0" bIns="0">
            <a:noAutofit/>
          </a:bodyPr>
          <a:lstStyle/>
          <a:p>
            <a:pPr marL="0" indent="0">
              <a:lnSpc>
                <a:spcPct val="100000"/>
              </a:lnSpc>
              <a:spcAft>
                <a:spcPts val="600"/>
              </a:spcAft>
              <a:buNone/>
            </a:pPr>
            <a:r>
              <a:rPr lang="es-ES_tradnl" sz="2600" b="1" dirty="0"/>
              <a:t>Medicamentos: </a:t>
            </a:r>
            <a:r>
              <a:rPr lang="es-ES_tradnl" sz="2600" dirty="0"/>
              <a:t>los más comunes son las gotas recetadas para los ojos</a:t>
            </a:r>
          </a:p>
        </p:txBody>
      </p:sp>
      <p:pic>
        <p:nvPicPr>
          <p:cNvPr id="3" name="Graphic 2">
            <a:extLst>
              <a:ext uri="{FF2B5EF4-FFF2-40B4-BE49-F238E27FC236}">
                <a16:creationId xmlns:a16="http://schemas.microsoft.com/office/drawing/2014/main" id="{D2BEFF16-CF45-E293-0CD5-495B9D5861E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55978" y="2263751"/>
            <a:ext cx="706464" cy="706464"/>
          </a:xfrm>
          <a:prstGeom prst="rect">
            <a:avLst/>
          </a:prstGeom>
        </p:spPr>
      </p:pic>
      <p:sp>
        <p:nvSpPr>
          <p:cNvPr id="13" name="Content Placeholder 11">
            <a:extLst>
              <a:ext uri="{FF2B5EF4-FFF2-40B4-BE49-F238E27FC236}">
                <a16:creationId xmlns:a16="http://schemas.microsoft.com/office/drawing/2014/main" id="{4E920FB7-DC9C-2D4A-B60F-489CB7CFDBA1}"/>
              </a:ext>
            </a:extLst>
          </p:cNvPr>
          <p:cNvSpPr txBox="1">
            <a:spLocks/>
          </p:cNvSpPr>
          <p:nvPr/>
        </p:nvSpPr>
        <p:spPr>
          <a:xfrm>
            <a:off x="1478844" y="2208030"/>
            <a:ext cx="7775769" cy="900504"/>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lnSpc>
                <a:spcPct val="100000"/>
              </a:lnSpc>
              <a:spcAft>
                <a:spcPts val="600"/>
              </a:spcAft>
              <a:buNone/>
            </a:pPr>
            <a:r>
              <a:rPr lang="es-ES_tradnl" sz="2600" b="1" dirty="0">
                <a:latin typeface="Arial" panose="020B0604020202020204" pitchFamily="34" charset="0"/>
              </a:rPr>
              <a:t>Tratamiento con láser: </a:t>
            </a:r>
            <a:r>
              <a:rPr lang="es-ES_tradnl" sz="2600" dirty="0">
                <a:latin typeface="Arial" panose="020B0604020202020204" pitchFamily="34" charset="0"/>
              </a:rPr>
              <a:t>un procedimiento sencillo que generalmente no duele</a:t>
            </a:r>
          </a:p>
        </p:txBody>
      </p:sp>
      <p:pic>
        <p:nvPicPr>
          <p:cNvPr id="4" name="Graphic 3">
            <a:extLst>
              <a:ext uri="{FF2B5EF4-FFF2-40B4-BE49-F238E27FC236}">
                <a16:creationId xmlns:a16="http://schemas.microsoft.com/office/drawing/2014/main" id="{6A9B9F56-2D5C-5DC2-EA04-C2939D466A1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5978" y="3353715"/>
            <a:ext cx="706464" cy="706464"/>
          </a:xfrm>
          <a:prstGeom prst="rect">
            <a:avLst/>
          </a:prstGeom>
        </p:spPr>
      </p:pic>
      <p:sp>
        <p:nvSpPr>
          <p:cNvPr id="14" name="Content Placeholder 11">
            <a:extLst>
              <a:ext uri="{FF2B5EF4-FFF2-40B4-BE49-F238E27FC236}">
                <a16:creationId xmlns:a16="http://schemas.microsoft.com/office/drawing/2014/main" id="{9AF884C0-96C9-45A3-4AAE-AEB2897EBDB9}"/>
              </a:ext>
            </a:extLst>
          </p:cNvPr>
          <p:cNvSpPr txBox="1">
            <a:spLocks/>
          </p:cNvSpPr>
          <p:nvPr/>
        </p:nvSpPr>
        <p:spPr>
          <a:xfrm>
            <a:off x="1478844" y="3353715"/>
            <a:ext cx="9719734" cy="706464"/>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2600" b="1" dirty="0">
                <a:latin typeface="Arial" panose="020B0604020202020204" pitchFamily="34" charset="0"/>
              </a:rPr>
              <a:t>Cirugía: </a:t>
            </a:r>
            <a:r>
              <a:rPr lang="es-ES_tradnl" sz="2600" dirty="0">
                <a:latin typeface="Arial" panose="020B0604020202020204" pitchFamily="34" charset="0"/>
              </a:rPr>
              <a:t>su oculista puede recomendarle el tipo correcto</a:t>
            </a:r>
          </a:p>
        </p:txBody>
      </p:sp>
      <p:sp>
        <p:nvSpPr>
          <p:cNvPr id="6" name="Slide Number Placeholder 5">
            <a:extLst>
              <a:ext uri="{FF2B5EF4-FFF2-40B4-BE49-F238E27FC236}">
                <a16:creationId xmlns:a16="http://schemas.microsoft.com/office/drawing/2014/main" id="{098494C8-7AD7-5B5B-E5C2-27F9D5FCC799}"/>
              </a:ext>
            </a:extLst>
          </p:cNvPr>
          <p:cNvSpPr>
            <a:spLocks noGrp="1"/>
          </p:cNvSpPr>
          <p:nvPr>
            <p:ph type="sldNum" sz="quarter" idx="11"/>
          </p:nvPr>
        </p:nvSpPr>
        <p:spPr>
          <a:xfrm>
            <a:off x="11414234" y="6342059"/>
            <a:ext cx="545543" cy="365125"/>
          </a:xfrm>
        </p:spPr>
        <p:txBody>
          <a:bodyPr/>
          <a:lstStyle/>
          <a:p>
            <a:fld id="{EDC71CDC-BCA3-164D-B2A4-037F1FA9EBAB}" type="slidenum">
              <a:rPr lang="es-ES_tradnl" smtClean="0"/>
              <a:pPr/>
              <a:t>21</a:t>
            </a:fld>
            <a:endParaRPr lang="es-ES_tradnl"/>
          </a:p>
        </p:txBody>
      </p:sp>
    </p:spTree>
    <p:extLst>
      <p:ext uri="{BB962C8B-B14F-4D97-AF65-F5344CB8AC3E}">
        <p14:creationId xmlns:p14="http://schemas.microsoft.com/office/powerpoint/2010/main" val="42665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0">
            <a:extLst>
              <a:ext uri="{FF2B5EF4-FFF2-40B4-BE49-F238E27FC236}">
                <a16:creationId xmlns:a16="http://schemas.microsoft.com/office/drawing/2014/main" id="{C8A1F668-2AE8-8108-6E58-8A3EAC932394}"/>
              </a:ext>
            </a:extLst>
          </p:cNvPr>
          <p:cNvSpPr>
            <a:spLocks noGrp="1"/>
          </p:cNvSpPr>
          <p:nvPr>
            <p:ph type="title"/>
          </p:nvPr>
        </p:nvSpPr>
        <p:spPr>
          <a:xfrm>
            <a:off x="411599" y="285824"/>
            <a:ext cx="11519845" cy="524256"/>
          </a:xfrm>
        </p:spPr>
        <p:txBody>
          <a:bodyPr>
            <a:noAutofit/>
          </a:bodyPr>
          <a:lstStyle/>
          <a:p>
            <a:r>
              <a:rPr lang="es-ES_tradnl" sz="3900" dirty="0">
                <a:solidFill>
                  <a:schemeClr val="accent1"/>
                </a:solidFill>
              </a:rPr>
              <a:t>¿Cómo puedo ayudar para prevenir el glaucoma?</a:t>
            </a:r>
          </a:p>
        </p:txBody>
      </p:sp>
      <p:pic>
        <p:nvPicPr>
          <p:cNvPr id="2" name="Picture 1">
            <a:extLst>
              <a:ext uri="{FF2B5EF4-FFF2-40B4-BE49-F238E27FC236}">
                <a16:creationId xmlns:a16="http://schemas.microsoft.com/office/drawing/2014/main" id="{63855B4E-60A9-5208-67A2-8DC29261E4FD}"/>
              </a:ext>
              <a:ext uri="{C183D7F6-B498-43B3-948B-1728B52AA6E4}">
                <adec:decorative xmlns:adec="http://schemas.microsoft.com/office/drawing/2017/decorative" val="1"/>
              </a:ext>
            </a:extLst>
          </p:cNvPr>
          <p:cNvPicPr>
            <a:picLocks noChangeAspect="1"/>
          </p:cNvPicPr>
          <p:nvPr/>
        </p:nvPicPr>
        <p:blipFill rotWithShape="1">
          <a:blip r:embed="rId2"/>
          <a:srcRect b="67340"/>
          <a:stretch/>
        </p:blipFill>
        <p:spPr>
          <a:xfrm>
            <a:off x="445113" y="1143000"/>
            <a:ext cx="1658835" cy="1552353"/>
          </a:xfrm>
          <a:prstGeom prst="rect">
            <a:avLst/>
          </a:prstGeom>
        </p:spPr>
      </p:pic>
      <p:sp>
        <p:nvSpPr>
          <p:cNvPr id="17" name="Content Placeholder 2">
            <a:extLst>
              <a:ext uri="{FF2B5EF4-FFF2-40B4-BE49-F238E27FC236}">
                <a16:creationId xmlns:a16="http://schemas.microsoft.com/office/drawing/2014/main" id="{919DEA37-4EBA-AC4F-5CCB-285F646DF7F0}"/>
              </a:ext>
            </a:extLst>
          </p:cNvPr>
          <p:cNvSpPr>
            <a:spLocks noGrp="1"/>
          </p:cNvSpPr>
          <p:nvPr>
            <p:ph idx="1"/>
          </p:nvPr>
        </p:nvSpPr>
        <p:spPr>
          <a:xfrm>
            <a:off x="2420348" y="1391354"/>
            <a:ext cx="7759237" cy="1080911"/>
          </a:xfrm>
        </p:spPr>
        <p:txBody>
          <a:bodyPr lIns="0" tIns="0" rIns="0" bIns="0">
            <a:noAutofit/>
          </a:bodyPr>
          <a:lstStyle/>
          <a:p>
            <a:pPr marL="0" indent="0">
              <a:buNone/>
            </a:pPr>
            <a:r>
              <a:rPr lang="es-ES_tradnl" sz="2400" dirty="0"/>
              <a:t>Visite a su oculista para tener un examen completo de los ojos con dilatación de las pupilas cada 1 o 2 años</a:t>
            </a:r>
          </a:p>
        </p:txBody>
      </p:sp>
      <p:pic>
        <p:nvPicPr>
          <p:cNvPr id="3" name="Picture 2">
            <a:extLst>
              <a:ext uri="{FF2B5EF4-FFF2-40B4-BE49-F238E27FC236}">
                <a16:creationId xmlns:a16="http://schemas.microsoft.com/office/drawing/2014/main" id="{AC63E8EA-3557-EFFB-9C7D-21B9C2209699}"/>
              </a:ext>
              <a:ext uri="{C183D7F6-B498-43B3-948B-1728B52AA6E4}">
                <adec:decorative xmlns:adec="http://schemas.microsoft.com/office/drawing/2017/decorative" val="1"/>
              </a:ext>
            </a:extLst>
          </p:cNvPr>
          <p:cNvPicPr>
            <a:picLocks noChangeAspect="1"/>
          </p:cNvPicPr>
          <p:nvPr/>
        </p:nvPicPr>
        <p:blipFill rotWithShape="1">
          <a:blip r:embed="rId2"/>
          <a:srcRect t="32661" b="33448"/>
          <a:stretch/>
        </p:blipFill>
        <p:spPr>
          <a:xfrm>
            <a:off x="445113" y="2695354"/>
            <a:ext cx="1658835" cy="1610832"/>
          </a:xfrm>
          <a:prstGeom prst="rect">
            <a:avLst/>
          </a:prstGeom>
        </p:spPr>
      </p:pic>
      <p:sp>
        <p:nvSpPr>
          <p:cNvPr id="18" name="Content Placeholder 2">
            <a:extLst>
              <a:ext uri="{FF2B5EF4-FFF2-40B4-BE49-F238E27FC236}">
                <a16:creationId xmlns:a16="http://schemas.microsoft.com/office/drawing/2014/main" id="{3E81806A-BCE7-5A9D-FD83-E31EC1E776F2}"/>
              </a:ext>
            </a:extLst>
          </p:cNvPr>
          <p:cNvSpPr txBox="1">
            <a:spLocks/>
          </p:cNvSpPr>
          <p:nvPr/>
        </p:nvSpPr>
        <p:spPr>
          <a:xfrm>
            <a:off x="2420349" y="3050821"/>
            <a:ext cx="6723652" cy="1080911"/>
          </a:xfrm>
          <a:prstGeom prst="rect">
            <a:avLst/>
          </a:prstGeom>
        </p:spPr>
        <p:txBody>
          <a:bodyPr vert="horz" lIns="0" tIns="0" rIns="0" bIns="0" rtlCol="0">
            <a:norm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2400" dirty="0">
                <a:latin typeface="Arial" panose="020B0604020202020204" pitchFamily="34" charset="0"/>
              </a:rPr>
              <a:t>Siga las instrucciones de su médico para controlar la diabetes y la presión arterial alta</a:t>
            </a:r>
          </a:p>
        </p:txBody>
      </p:sp>
      <p:pic>
        <p:nvPicPr>
          <p:cNvPr id="6" name="Picture 5">
            <a:extLst>
              <a:ext uri="{FF2B5EF4-FFF2-40B4-BE49-F238E27FC236}">
                <a16:creationId xmlns:a16="http://schemas.microsoft.com/office/drawing/2014/main" id="{859DE7A4-D61D-3F87-6BA0-A1FA7C235A72}"/>
              </a:ext>
              <a:ext uri="{C183D7F6-B498-43B3-948B-1728B52AA6E4}">
                <adec:decorative xmlns:adec="http://schemas.microsoft.com/office/drawing/2017/decorative" val="1"/>
              </a:ext>
            </a:extLst>
          </p:cNvPr>
          <p:cNvPicPr>
            <a:picLocks noChangeAspect="1"/>
          </p:cNvPicPr>
          <p:nvPr/>
        </p:nvPicPr>
        <p:blipFill rotWithShape="1">
          <a:blip r:embed="rId2"/>
          <a:srcRect t="66551"/>
          <a:stretch/>
        </p:blipFill>
        <p:spPr>
          <a:xfrm>
            <a:off x="445113" y="4306186"/>
            <a:ext cx="1658835" cy="1589788"/>
          </a:xfrm>
          <a:prstGeom prst="rect">
            <a:avLst/>
          </a:prstGeom>
        </p:spPr>
      </p:pic>
      <p:sp>
        <p:nvSpPr>
          <p:cNvPr id="19" name="Content Placeholder 2">
            <a:extLst>
              <a:ext uri="{FF2B5EF4-FFF2-40B4-BE49-F238E27FC236}">
                <a16:creationId xmlns:a16="http://schemas.microsoft.com/office/drawing/2014/main" id="{E8CB5E07-9EF7-5C85-B50C-C9C48F3B3FA8}"/>
              </a:ext>
            </a:extLst>
          </p:cNvPr>
          <p:cNvSpPr txBox="1">
            <a:spLocks/>
          </p:cNvSpPr>
          <p:nvPr/>
        </p:nvSpPr>
        <p:spPr>
          <a:xfrm>
            <a:off x="2420349" y="4809067"/>
            <a:ext cx="6723652" cy="88053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1000"/>
              </a:spcBef>
              <a:spcAft>
                <a:spcPts val="600"/>
              </a:spcAft>
              <a:buClr>
                <a:schemeClr val="accent2"/>
              </a:buClr>
              <a:buSzPct val="100000"/>
              <a:buFont typeface="Arial" panose="020B0604020202020204" pitchFamily="34" charset="0"/>
              <a:buChar char="•"/>
              <a:defRPr lang="en-US" sz="28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400" b="0" i="0" kern="120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2000" b="0" i="0" kern="120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110000"/>
              </a:lnSpc>
              <a:spcBef>
                <a:spcPts val="500"/>
              </a:spcBef>
              <a:spcAft>
                <a:spcPts val="600"/>
              </a:spcAft>
              <a:buClr>
                <a:schemeClr val="accent2"/>
              </a:buClr>
              <a:buSzPct val="100000"/>
              <a:buFont typeface="Arial" panose="020B0604020202020204" pitchFamily="34" charset="0"/>
              <a:buChar char="•"/>
              <a:defRPr sz="1800" b="0" i="0" kern="120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2400" dirty="0">
                <a:latin typeface="Arial" panose="020B0604020202020204" pitchFamily="34" charset="0"/>
              </a:rPr>
              <a:t>Use gafas protectoras para el trabajo, los deportes y las actividades recreativas</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22</a:t>
            </a:fld>
            <a:endParaRPr lang="es-ES_tradnl"/>
          </a:p>
        </p:txBody>
      </p:sp>
    </p:spTree>
    <p:extLst>
      <p:ext uri="{BB962C8B-B14F-4D97-AF65-F5344CB8AC3E}">
        <p14:creationId xmlns:p14="http://schemas.microsoft.com/office/powerpoint/2010/main" val="652913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37EFE17-A64B-FDB7-9B64-EA62CCB531D3}"/>
              </a:ext>
            </a:extLst>
          </p:cNvPr>
          <p:cNvSpPr>
            <a:spLocks noGrp="1"/>
          </p:cNvSpPr>
          <p:nvPr>
            <p:ph type="title"/>
          </p:nvPr>
        </p:nvSpPr>
        <p:spPr>
          <a:xfrm>
            <a:off x="411600" y="285824"/>
            <a:ext cx="10672412" cy="524256"/>
          </a:xfrm>
        </p:spPr>
        <p:txBody>
          <a:bodyPr>
            <a:normAutofit fontScale="90000"/>
          </a:bodyPr>
          <a:lstStyle/>
          <a:p>
            <a:r>
              <a:rPr lang="es-ES_tradnl" dirty="0">
                <a:solidFill>
                  <a:schemeClr val="accent1"/>
                </a:solidFill>
              </a:rPr>
              <a:t>¿Cuáles son mis siguientes pasos?</a:t>
            </a:r>
          </a:p>
        </p:txBody>
      </p:sp>
      <p:sp>
        <p:nvSpPr>
          <p:cNvPr id="21" name="Content Placeholder 6">
            <a:extLst>
              <a:ext uri="{FF2B5EF4-FFF2-40B4-BE49-F238E27FC236}">
                <a16:creationId xmlns:a16="http://schemas.microsoft.com/office/drawing/2014/main" id="{FE9DF8DC-0F2B-2356-8C1E-368E2D105440}"/>
              </a:ext>
            </a:extLst>
          </p:cNvPr>
          <p:cNvSpPr>
            <a:spLocks noGrp="1"/>
          </p:cNvSpPr>
          <p:nvPr>
            <p:ph idx="1"/>
          </p:nvPr>
        </p:nvSpPr>
        <p:spPr>
          <a:xfrm>
            <a:off x="602838" y="1092331"/>
            <a:ext cx="6742179" cy="4290830"/>
          </a:xfrm>
        </p:spPr>
        <p:txBody>
          <a:bodyPr>
            <a:normAutofit/>
          </a:bodyPr>
          <a:lstStyle/>
          <a:p>
            <a:pPr>
              <a:lnSpc>
                <a:spcPct val="120000"/>
              </a:lnSpc>
              <a:spcBef>
                <a:spcPts val="0"/>
              </a:spcBef>
            </a:pPr>
            <a:r>
              <a:rPr lang="es-ES_tradnl" sz="2400" dirty="0"/>
              <a:t>Averigüe si hay un historial médico de glaucoma en su familia </a:t>
            </a:r>
          </a:p>
          <a:p>
            <a:pPr>
              <a:lnSpc>
                <a:spcPct val="120000"/>
              </a:lnSpc>
              <a:spcBef>
                <a:spcPts val="0"/>
              </a:spcBef>
            </a:pPr>
            <a:r>
              <a:rPr lang="es-ES_tradnl" sz="2400" dirty="0"/>
              <a:t>Programe su próximo examen completo de los ojos con dilatación de pupilas </a:t>
            </a:r>
          </a:p>
          <a:p>
            <a:pPr>
              <a:lnSpc>
                <a:spcPct val="120000"/>
              </a:lnSpc>
              <a:spcBef>
                <a:spcPts val="0"/>
              </a:spcBef>
            </a:pPr>
            <a:r>
              <a:rPr lang="es-ES_tradnl" sz="2400" dirty="0"/>
              <a:t>Aprenda sobre el beneficio de Medicare que puede ayudar a pagar parte de un examen. Visite</a:t>
            </a:r>
            <a:r>
              <a:rPr lang="es-ES_tradnl" sz="2400" dirty="0">
                <a:solidFill>
                  <a:srgbClr val="0F5CA1"/>
                </a:solidFill>
              </a:rPr>
              <a:t> </a:t>
            </a:r>
            <a:r>
              <a:rPr lang="es-ES_tradnl" sz="2400" dirty="0">
                <a:solidFill>
                  <a:schemeClr val="accent1"/>
                </a:solidFill>
                <a:hlinkClick r:id="rId2">
                  <a:extLst>
                    <a:ext uri="{A12FA001-AC4F-418D-AE19-62706E023703}">
                      <ahyp:hlinkClr xmlns:ahyp="http://schemas.microsoft.com/office/drawing/2018/hyperlinkcolor" val="tx"/>
                    </a:ext>
                  </a:extLst>
                </a:hlinkClick>
              </a:rPr>
              <a:t>nei.nih.gov/Medicare</a:t>
            </a:r>
            <a:r>
              <a:rPr lang="es-ES_tradnl" sz="2400" dirty="0">
                <a:solidFill>
                  <a:schemeClr val="accent1"/>
                </a:solidFill>
              </a:rPr>
              <a:t> </a:t>
            </a:r>
            <a:r>
              <a:rPr lang="es-ES_tradnl" sz="2400" dirty="0"/>
              <a:t>(en inglés) </a:t>
            </a:r>
          </a:p>
          <a:p>
            <a:pPr>
              <a:lnSpc>
                <a:spcPct val="120000"/>
              </a:lnSpc>
              <a:spcBef>
                <a:spcPts val="0"/>
              </a:spcBef>
            </a:pPr>
            <a:r>
              <a:rPr lang="es-ES_tradnl" sz="2400" dirty="0"/>
              <a:t>Comparta lo que aprendió con su familia </a:t>
            </a:r>
            <a:br>
              <a:rPr lang="es-ES_tradnl" sz="2400" dirty="0"/>
            </a:br>
            <a:r>
              <a:rPr lang="es-ES_tradnl" sz="2400" dirty="0"/>
              <a:t>y amigos</a:t>
            </a:r>
          </a:p>
        </p:txBody>
      </p:sp>
      <p:pic>
        <p:nvPicPr>
          <p:cNvPr id="22" name="Picture Placeholder 5" descr="Una captura de pantalla de la hoja informativa titulada &quot;Hable con su médico sobre el glaucoma&quot;.">
            <a:extLst>
              <a:ext uri="{FF2B5EF4-FFF2-40B4-BE49-F238E27FC236}">
                <a16:creationId xmlns:a16="http://schemas.microsoft.com/office/drawing/2014/main" id="{75911469-D760-EAF7-7C3F-F7012E08501C}"/>
              </a:ext>
            </a:extLst>
          </p:cNvPr>
          <p:cNvPicPr>
            <a:picLocks noGrp="1" noChangeAspect="1"/>
          </p:cNvPicPr>
          <p:nvPr>
            <p:ph type="pic" sz="quarter" idx="14"/>
          </p:nvPr>
        </p:nvPicPr>
        <p:blipFill>
          <a:blip r:embed="rId3"/>
          <a:srcRect l="1030" r="1030"/>
          <a:stretch/>
        </p:blipFill>
        <p:spPr>
          <a:xfrm>
            <a:off x="8116288" y="1092331"/>
            <a:ext cx="3472874" cy="4599202"/>
          </a:xfrm>
          <a:prstGeom prst="rect">
            <a:avLst/>
          </a:prstGeom>
          <a:ln w="3175">
            <a:solidFill>
              <a:schemeClr val="tx1"/>
            </a:solidFill>
          </a:ln>
        </p:spPr>
      </p:pic>
      <p:sp>
        <p:nvSpPr>
          <p:cNvPr id="5" name="Slide Number Placeholder 4">
            <a:extLst>
              <a:ext uri="{FF2B5EF4-FFF2-40B4-BE49-F238E27FC236}">
                <a16:creationId xmlns:a16="http://schemas.microsoft.com/office/drawing/2014/main" id="{80E1F4C8-C3A3-9660-C88F-18C7684D74E1}"/>
              </a:ext>
            </a:extLst>
          </p:cNvPr>
          <p:cNvSpPr>
            <a:spLocks noGrp="1"/>
          </p:cNvSpPr>
          <p:nvPr>
            <p:ph type="sldNum" sz="quarter" idx="11"/>
          </p:nvPr>
        </p:nvSpPr>
        <p:spPr/>
        <p:txBody>
          <a:bodyPr/>
          <a:lstStyle/>
          <a:p>
            <a:fld id="{EDC71CDC-BCA3-164D-B2A4-037F1FA9EBAB}" type="slidenum">
              <a:rPr lang="es-ES_tradnl" smtClean="0"/>
              <a:pPr/>
              <a:t>23</a:t>
            </a:fld>
            <a:endParaRPr lang="es-ES_tradnl"/>
          </a:p>
        </p:txBody>
      </p:sp>
    </p:spTree>
    <p:extLst>
      <p:ext uri="{BB962C8B-B14F-4D97-AF65-F5344CB8AC3E}">
        <p14:creationId xmlns:p14="http://schemas.microsoft.com/office/powerpoint/2010/main" val="321992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D2C2-EED9-B07C-058E-B158533901D4}"/>
              </a:ext>
            </a:extLst>
          </p:cNvPr>
          <p:cNvSpPr>
            <a:spLocks noGrp="1"/>
          </p:cNvSpPr>
          <p:nvPr>
            <p:ph type="title"/>
          </p:nvPr>
        </p:nvSpPr>
        <p:spPr>
          <a:xfrm>
            <a:off x="619539" y="504274"/>
            <a:ext cx="10515600" cy="1960630"/>
          </a:xfrm>
        </p:spPr>
        <p:txBody>
          <a:bodyPr/>
          <a:lstStyle/>
          <a:p>
            <a:r>
              <a:rPr lang="es-ES_tradnl" dirty="0"/>
              <a:t>Resumen</a:t>
            </a:r>
          </a:p>
        </p:txBody>
      </p:sp>
    </p:spTree>
    <p:extLst>
      <p:ext uri="{BB962C8B-B14F-4D97-AF65-F5344CB8AC3E}">
        <p14:creationId xmlns:p14="http://schemas.microsoft.com/office/powerpoint/2010/main" val="936440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A903-2024-5186-478E-8F3A9F81DFDD}"/>
              </a:ext>
            </a:extLst>
          </p:cNvPr>
          <p:cNvSpPr>
            <a:spLocks noGrp="1"/>
          </p:cNvSpPr>
          <p:nvPr>
            <p:ph type="title"/>
          </p:nvPr>
        </p:nvSpPr>
        <p:spPr/>
        <p:txBody>
          <a:bodyPr>
            <a:normAutofit fontScale="90000"/>
          </a:bodyPr>
          <a:lstStyle/>
          <a:p>
            <a:r>
              <a:rPr lang="es-ES_tradnl" dirty="0">
                <a:solidFill>
                  <a:schemeClr val="accent1"/>
                </a:solidFill>
              </a:rPr>
              <a:t>¡Repasemos!</a:t>
            </a:r>
            <a:endParaRPr lang="en-US" dirty="0"/>
          </a:p>
        </p:txBody>
      </p:sp>
      <p:sp>
        <p:nvSpPr>
          <p:cNvPr id="3" name="Content Placeholder 2">
            <a:extLst>
              <a:ext uri="{FF2B5EF4-FFF2-40B4-BE49-F238E27FC236}">
                <a16:creationId xmlns:a16="http://schemas.microsoft.com/office/drawing/2014/main" id="{055C606F-69A2-8D9F-5776-CB22183F0CCC}"/>
              </a:ext>
            </a:extLst>
          </p:cNvPr>
          <p:cNvSpPr>
            <a:spLocks noGrp="1"/>
          </p:cNvSpPr>
          <p:nvPr>
            <p:ph idx="1"/>
          </p:nvPr>
        </p:nvSpPr>
        <p:spPr>
          <a:xfrm>
            <a:off x="416967" y="1092331"/>
            <a:ext cx="8985130" cy="4863196"/>
          </a:xfrm>
        </p:spPr>
        <p:txBody>
          <a:bodyPr/>
          <a:lstStyle/>
          <a:p>
            <a:pPr>
              <a:lnSpc>
                <a:spcPct val="110000"/>
              </a:lnSpc>
            </a:pPr>
            <a:r>
              <a:rPr lang="es-ES_tradnl" sz="2600" dirty="0">
                <a:solidFill>
                  <a:srgbClr val="1D1934"/>
                </a:solidFill>
              </a:rPr>
              <a:t>El glaucoma: </a:t>
            </a:r>
          </a:p>
          <a:p>
            <a:pPr lvl="1">
              <a:lnSpc>
                <a:spcPct val="110000"/>
              </a:lnSpc>
              <a:spcBef>
                <a:spcPts val="1000"/>
              </a:spcBef>
            </a:pPr>
            <a:r>
              <a:rPr lang="es-ES_tradnl" sz="2600" dirty="0">
                <a:solidFill>
                  <a:srgbClr val="1D1934"/>
                </a:solidFill>
                <a:cs typeface="Arial" panose="020B0604020202020204" pitchFamily="34" charset="0"/>
              </a:rPr>
              <a:t>A menudo no tiene síntomas </a:t>
            </a:r>
          </a:p>
          <a:p>
            <a:pPr lvl="1">
              <a:lnSpc>
                <a:spcPct val="110000"/>
              </a:lnSpc>
              <a:spcBef>
                <a:spcPts val="1000"/>
              </a:spcBef>
            </a:pPr>
            <a:r>
              <a:rPr lang="es-ES_tradnl" sz="2600" dirty="0">
                <a:solidFill>
                  <a:srgbClr val="1D1934"/>
                </a:solidFill>
                <a:cs typeface="Arial" panose="020B0604020202020204" pitchFamily="34" charset="0"/>
              </a:rPr>
              <a:t>Puede causar pérdida permanente de visión o ceguera </a:t>
            </a:r>
          </a:p>
          <a:p>
            <a:pPr>
              <a:lnSpc>
                <a:spcPct val="110000"/>
              </a:lnSpc>
            </a:pPr>
            <a:r>
              <a:rPr lang="es-ES_tradnl" sz="2600" dirty="0">
                <a:solidFill>
                  <a:srgbClr val="1D1934"/>
                </a:solidFill>
              </a:rPr>
              <a:t>Solo un oculista puede diagnosticar el glaucoma </a:t>
            </a:r>
          </a:p>
          <a:p>
            <a:pPr>
              <a:lnSpc>
                <a:spcPct val="110000"/>
              </a:lnSpc>
            </a:pPr>
            <a:r>
              <a:rPr lang="es-ES_tradnl" sz="2600" dirty="0">
                <a:solidFill>
                  <a:srgbClr val="1D1934"/>
                </a:solidFill>
              </a:rPr>
              <a:t>Usted no puede recuperar su visión después de perderla por glaucoma, ¡pero el tratamiento temprano puede prevenirlo!</a:t>
            </a:r>
          </a:p>
        </p:txBody>
      </p:sp>
      <p:sp>
        <p:nvSpPr>
          <p:cNvPr id="5" name="Slide Number Placeholder 4">
            <a:extLst>
              <a:ext uri="{FF2B5EF4-FFF2-40B4-BE49-F238E27FC236}">
                <a16:creationId xmlns:a16="http://schemas.microsoft.com/office/drawing/2014/main" id="{9619B5E8-F720-D821-0F70-3A355DA6F092}"/>
              </a:ext>
            </a:extLst>
          </p:cNvPr>
          <p:cNvSpPr>
            <a:spLocks noGrp="1"/>
          </p:cNvSpPr>
          <p:nvPr>
            <p:ph type="sldNum" sz="quarter" idx="11"/>
          </p:nvPr>
        </p:nvSpPr>
        <p:spPr/>
        <p:txBody>
          <a:bodyPr/>
          <a:lstStyle/>
          <a:p>
            <a:fld id="{EDC71CDC-BCA3-164D-B2A4-037F1FA9EBAB}" type="slidenum">
              <a:rPr lang="en-US" smtClean="0"/>
              <a:pPr/>
              <a:t>25</a:t>
            </a:fld>
            <a:endParaRPr lang="en-US" dirty="0"/>
          </a:p>
        </p:txBody>
      </p:sp>
    </p:spTree>
    <p:extLst>
      <p:ext uri="{BB962C8B-B14F-4D97-AF65-F5344CB8AC3E}">
        <p14:creationId xmlns:p14="http://schemas.microsoft.com/office/powerpoint/2010/main" val="596215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195B-C844-B304-E376-A626DE2B99FA}"/>
              </a:ext>
            </a:extLst>
          </p:cNvPr>
          <p:cNvSpPr>
            <a:spLocks noGrp="1"/>
          </p:cNvSpPr>
          <p:nvPr>
            <p:ph type="title"/>
          </p:nvPr>
        </p:nvSpPr>
        <p:spPr>
          <a:xfrm>
            <a:off x="725310" y="1736994"/>
            <a:ext cx="10515600" cy="1325563"/>
          </a:xfrm>
        </p:spPr>
        <p:txBody>
          <a:bodyPr/>
          <a:lstStyle/>
          <a:p>
            <a:r>
              <a:rPr lang="es-ES_tradnl" dirty="0">
                <a:solidFill>
                  <a:schemeClr val="accent1"/>
                </a:solidFill>
              </a:rPr>
              <a:t>¿Preguntas?</a:t>
            </a:r>
          </a:p>
        </p:txBody>
      </p:sp>
    </p:spTree>
    <p:extLst>
      <p:ext uri="{BB962C8B-B14F-4D97-AF65-F5344CB8AC3E}">
        <p14:creationId xmlns:p14="http://schemas.microsoft.com/office/powerpoint/2010/main" val="250272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C9886-6B13-FC0A-4668-19226DA4B351}"/>
              </a:ext>
            </a:extLst>
          </p:cNvPr>
          <p:cNvSpPr>
            <a:spLocks noGrp="1"/>
          </p:cNvSpPr>
          <p:nvPr>
            <p:ph type="title"/>
          </p:nvPr>
        </p:nvSpPr>
        <p:spPr/>
        <p:txBody>
          <a:bodyPr>
            <a:normAutofit fontScale="90000"/>
          </a:bodyPr>
          <a:lstStyle/>
          <a:p>
            <a:r>
              <a:rPr lang="es-ES_tradnl" dirty="0">
                <a:solidFill>
                  <a:schemeClr val="accent1"/>
                </a:solidFill>
              </a:rPr>
              <a:t>Más información</a:t>
            </a:r>
          </a:p>
        </p:txBody>
      </p:sp>
      <p:sp>
        <p:nvSpPr>
          <p:cNvPr id="4" name="Content Placeholder 3">
            <a:extLst>
              <a:ext uri="{FF2B5EF4-FFF2-40B4-BE49-F238E27FC236}">
                <a16:creationId xmlns:a16="http://schemas.microsoft.com/office/drawing/2014/main" id="{C58B3353-638A-0351-2526-741E2A60D968}"/>
              </a:ext>
            </a:extLst>
          </p:cNvPr>
          <p:cNvSpPr>
            <a:spLocks noGrp="1"/>
          </p:cNvSpPr>
          <p:nvPr>
            <p:ph idx="1"/>
          </p:nvPr>
        </p:nvSpPr>
        <p:spPr>
          <a:xfrm>
            <a:off x="602837" y="1092331"/>
            <a:ext cx="9753737" cy="4863196"/>
          </a:xfrm>
        </p:spPr>
        <p:txBody>
          <a:bodyPr>
            <a:normAutofit/>
          </a:bodyPr>
          <a:lstStyle/>
          <a:p>
            <a:r>
              <a:rPr lang="es-ES_tradnl" sz="2400" dirty="0"/>
              <a:t>Obtenga más información y datos sobre el glaucoma: </a:t>
            </a:r>
            <a:r>
              <a:rPr lang="es-ES_tradnl" sz="2400" dirty="0">
                <a:solidFill>
                  <a:schemeClr val="accent1"/>
                </a:solidFill>
                <a:hlinkClick r:id="rId2">
                  <a:extLst>
                    <a:ext uri="{A12FA001-AC4F-418D-AE19-62706E023703}">
                      <ahyp:hlinkClr xmlns:ahyp="http://schemas.microsoft.com/office/drawing/2018/hyperlinkcolor" val="tx"/>
                    </a:ext>
                  </a:extLst>
                </a:hlinkClick>
              </a:rPr>
              <a:t>nei.nih.gov/Español/Glaucoma</a:t>
            </a:r>
            <a:endParaRPr lang="es-ES_tradnl" sz="2400" dirty="0">
              <a:solidFill>
                <a:schemeClr val="accent1"/>
              </a:solidFill>
            </a:endParaRPr>
          </a:p>
          <a:p>
            <a:r>
              <a:rPr lang="es-ES_tradnl" sz="2400" dirty="0"/>
              <a:t>Explore la aplicación de realidad virtual </a:t>
            </a:r>
            <a:r>
              <a:rPr lang="es-ES_tradnl" sz="2400" dirty="0" err="1"/>
              <a:t>See</a:t>
            </a:r>
            <a:r>
              <a:rPr lang="es-ES_tradnl" sz="2400" dirty="0"/>
              <a:t> </a:t>
            </a:r>
            <a:r>
              <a:rPr lang="es-ES_tradnl" sz="2400" dirty="0" err="1"/>
              <a:t>What</a:t>
            </a:r>
            <a:r>
              <a:rPr lang="es-ES_tradnl" sz="2400" dirty="0"/>
              <a:t> I </a:t>
            </a:r>
            <a:r>
              <a:rPr lang="es-ES_tradnl" sz="2400" dirty="0" err="1"/>
              <a:t>See</a:t>
            </a:r>
            <a:br>
              <a:rPr lang="es-ES_tradnl" sz="2400" dirty="0"/>
            </a:br>
            <a:r>
              <a:rPr lang="es-ES_tradnl" sz="2400" dirty="0"/>
              <a:t>(“Vea lo que yo veo”): </a:t>
            </a:r>
            <a:r>
              <a:rPr lang="es-ES_tradnl" sz="2400" dirty="0">
                <a:solidFill>
                  <a:schemeClr val="accent1"/>
                </a:solidFill>
                <a:hlinkClick r:id="rId3">
                  <a:extLst>
                    <a:ext uri="{A12FA001-AC4F-418D-AE19-62706E023703}">
                      <ahyp:hlinkClr xmlns:ahyp="http://schemas.microsoft.com/office/drawing/2018/hyperlinkcolor" val="tx"/>
                    </a:ext>
                  </a:extLst>
                </a:hlinkClick>
              </a:rPr>
              <a:t>nei.nih.gov/VR</a:t>
            </a:r>
            <a:r>
              <a:rPr lang="es-ES_tradnl" sz="2400" dirty="0">
                <a:solidFill>
                  <a:schemeClr val="accent1"/>
                </a:solidFill>
              </a:rPr>
              <a:t> </a:t>
            </a:r>
            <a:r>
              <a:rPr lang="es-ES_tradnl" sz="2400" dirty="0"/>
              <a:t>(en inglés) </a:t>
            </a:r>
          </a:p>
          <a:p>
            <a:r>
              <a:rPr lang="es-ES_tradnl" sz="2400" dirty="0"/>
              <a:t>Aprenda más sobre nuestro programa de educación para la salud ocular: </a:t>
            </a:r>
            <a:r>
              <a:rPr lang="es-ES_tradnl" sz="2400" dirty="0">
                <a:solidFill>
                  <a:schemeClr val="accent1"/>
                </a:solidFill>
                <a:hlinkClick r:id="rId4">
                  <a:extLst>
                    <a:ext uri="{A12FA001-AC4F-418D-AE19-62706E023703}">
                      <ahyp:hlinkClr xmlns:ahyp="http://schemas.microsoft.com/office/drawing/2018/hyperlinkcolor" val="tx"/>
                    </a:ext>
                  </a:extLst>
                </a:hlinkClick>
              </a:rPr>
              <a:t>nei.nih.gov/Español/NEHEP</a:t>
            </a:r>
            <a:endParaRPr lang="es-ES_tradnl" sz="2400" dirty="0">
              <a:solidFill>
                <a:schemeClr val="accent1"/>
              </a:solidFill>
            </a:endParaRPr>
          </a:p>
        </p:txBody>
      </p:sp>
    </p:spTree>
    <p:extLst>
      <p:ext uri="{BB962C8B-B14F-4D97-AF65-F5344CB8AC3E}">
        <p14:creationId xmlns:p14="http://schemas.microsoft.com/office/powerpoint/2010/main" val="341389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s-ES_tradnl" dirty="0">
                <a:solidFill>
                  <a:schemeClr val="accent1"/>
                </a:solidFill>
              </a:rPr>
              <a:t>Objetivos</a:t>
            </a:r>
            <a:endParaRPr lang="es-ES_tradnl" dirty="0"/>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7" y="1092331"/>
            <a:ext cx="8342859" cy="4863196"/>
          </a:xfrm>
        </p:spPr>
        <p:txBody>
          <a:bodyPr>
            <a:normAutofit/>
          </a:bodyPr>
          <a:lstStyle/>
          <a:p>
            <a:pPr>
              <a:lnSpc>
                <a:spcPct val="110000"/>
              </a:lnSpc>
              <a:spcAft>
                <a:spcPts val="600"/>
              </a:spcAft>
            </a:pPr>
            <a:r>
              <a:rPr lang="es-ES_tradnl" sz="2800" dirty="0">
                <a:latin typeface="Arial" panose="020B0604020202020204" pitchFamily="34" charset="0"/>
              </a:rPr>
              <a:t>Aprenderán:</a:t>
            </a:r>
          </a:p>
          <a:p>
            <a:pPr marL="342900" indent="-342900">
              <a:lnSpc>
                <a:spcPct val="110000"/>
              </a:lnSpc>
              <a:spcAft>
                <a:spcPts val="600"/>
              </a:spcAft>
              <a:buFont typeface="Arial" panose="020B0604020202020204" pitchFamily="34" charset="0"/>
              <a:buChar char="•"/>
            </a:pPr>
            <a:r>
              <a:rPr lang="es-ES_tradnl" sz="2800" dirty="0">
                <a:latin typeface="Arial" panose="020B0604020202020204" pitchFamily="34" charset="0"/>
              </a:rPr>
              <a:t>Qué es el glaucoma </a:t>
            </a:r>
          </a:p>
          <a:p>
            <a:pPr marL="342900" indent="-342900">
              <a:lnSpc>
                <a:spcPct val="110000"/>
              </a:lnSpc>
              <a:spcAft>
                <a:spcPts val="600"/>
              </a:spcAft>
              <a:buFont typeface="Arial" panose="020B0604020202020204" pitchFamily="34" charset="0"/>
              <a:buChar char="•"/>
            </a:pPr>
            <a:r>
              <a:rPr lang="es-ES_tradnl" sz="2800" dirty="0">
                <a:latin typeface="Arial" panose="020B0604020202020204" pitchFamily="34" charset="0"/>
              </a:rPr>
              <a:t>Cómo el glaucoma afecta la visión </a:t>
            </a:r>
          </a:p>
          <a:p>
            <a:pPr marL="342900" indent="-342900">
              <a:lnSpc>
                <a:spcPct val="110000"/>
              </a:lnSpc>
              <a:spcAft>
                <a:spcPts val="600"/>
              </a:spcAft>
              <a:buFont typeface="Arial" panose="020B0604020202020204" pitchFamily="34" charset="0"/>
              <a:buChar char="•"/>
            </a:pPr>
            <a:r>
              <a:rPr lang="es-ES_tradnl" sz="2800" dirty="0">
                <a:latin typeface="Arial" panose="020B0604020202020204" pitchFamily="34" charset="0"/>
              </a:rPr>
              <a:t>Qué exámenes usan los oculistas para detectar el glaucoma </a:t>
            </a:r>
          </a:p>
          <a:p>
            <a:pPr marL="342900" indent="-342900">
              <a:lnSpc>
                <a:spcPct val="110000"/>
              </a:lnSpc>
              <a:spcAft>
                <a:spcPts val="600"/>
              </a:spcAft>
              <a:buFont typeface="Arial" panose="020B0604020202020204" pitchFamily="34" charset="0"/>
              <a:buChar char="•"/>
            </a:pPr>
            <a:r>
              <a:rPr lang="es-ES_tradnl" sz="2800" dirty="0">
                <a:latin typeface="Arial" panose="020B0604020202020204" pitchFamily="34" charset="0"/>
              </a:rPr>
              <a:t>Por qué el tratamiento temprano puede ayudar a las personas a aprovechar al máximo su visión</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3</a:t>
            </a:fld>
            <a:endParaRPr lang="es-ES_tradnl"/>
          </a:p>
        </p:txBody>
      </p:sp>
    </p:spTree>
    <p:extLst>
      <p:ext uri="{BB962C8B-B14F-4D97-AF65-F5344CB8AC3E}">
        <p14:creationId xmlns:p14="http://schemas.microsoft.com/office/powerpoint/2010/main" val="256000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EE6E-85A6-8934-3AC0-8629FD466066}"/>
              </a:ext>
            </a:extLst>
          </p:cNvPr>
          <p:cNvSpPr>
            <a:spLocks noGrp="1"/>
          </p:cNvSpPr>
          <p:nvPr>
            <p:ph type="title"/>
          </p:nvPr>
        </p:nvSpPr>
        <p:spPr/>
        <p:txBody>
          <a:bodyPr>
            <a:normAutofit fontScale="90000"/>
          </a:bodyPr>
          <a:lstStyle/>
          <a:p>
            <a:r>
              <a:rPr lang="es-ES_tradnl" dirty="0"/>
              <a:t>Reglas básicas</a:t>
            </a:r>
          </a:p>
        </p:txBody>
      </p:sp>
      <p:sp>
        <p:nvSpPr>
          <p:cNvPr id="4" name="Content Placeholder 3">
            <a:extLst>
              <a:ext uri="{FF2B5EF4-FFF2-40B4-BE49-F238E27FC236}">
                <a16:creationId xmlns:a16="http://schemas.microsoft.com/office/drawing/2014/main" id="{DF2EE891-0BA1-BC29-188D-07F47F96928F}"/>
              </a:ext>
            </a:extLst>
          </p:cNvPr>
          <p:cNvSpPr>
            <a:spLocks noGrp="1"/>
          </p:cNvSpPr>
          <p:nvPr>
            <p:ph idx="15"/>
          </p:nvPr>
        </p:nvSpPr>
        <p:spPr/>
        <p:txBody>
          <a:bodyPr>
            <a:normAutofit/>
          </a:bodyPr>
          <a:lstStyle/>
          <a:p>
            <a:pPr>
              <a:lnSpc>
                <a:spcPct val="110000"/>
              </a:lnSpc>
            </a:pPr>
            <a:r>
              <a:rPr lang="es-ES_tradnl" sz="2800" dirty="0"/>
              <a:t>¿Qué reglas básicas creen que necesitamos para crear un entorno positivo de aprendizaje?</a:t>
            </a:r>
          </a:p>
        </p:txBody>
      </p:sp>
      <p:pic>
        <p:nvPicPr>
          <p:cNvPr id="5" name="Picture Placeholder 8" descr="2 adultos leyendo un libro en un salón de clases.">
            <a:hlinkClick r:id="rId2"/>
            <a:extLst>
              <a:ext uri="{FF2B5EF4-FFF2-40B4-BE49-F238E27FC236}">
                <a16:creationId xmlns:a16="http://schemas.microsoft.com/office/drawing/2014/main" id="{C9E4DAFF-5C19-6213-C32A-81AABE65D793}"/>
              </a:ext>
            </a:extLst>
          </p:cNvPr>
          <p:cNvPicPr>
            <a:picLocks noGrp="1" noChangeAspect="1"/>
          </p:cNvPicPr>
          <p:nvPr>
            <p:ph type="pic" sz="quarter" idx="14"/>
          </p:nvPr>
        </p:nvPicPr>
        <p:blipFill rotWithShape="1">
          <a:blip r:embed="rId3"/>
          <a:srcRect l="16208" r="16208"/>
          <a:stretch/>
        </p:blipFill>
        <p:spPr/>
      </p:pic>
      <p:sp>
        <p:nvSpPr>
          <p:cNvPr id="6" name="Slide Number Placeholder 5">
            <a:extLst>
              <a:ext uri="{FF2B5EF4-FFF2-40B4-BE49-F238E27FC236}">
                <a16:creationId xmlns:a16="http://schemas.microsoft.com/office/drawing/2014/main" id="{6C2AE442-D539-22D9-128B-B6A4C8873404}"/>
              </a:ext>
            </a:extLst>
          </p:cNvPr>
          <p:cNvSpPr>
            <a:spLocks noGrp="1"/>
          </p:cNvSpPr>
          <p:nvPr>
            <p:ph type="sldNum" sz="quarter" idx="11"/>
          </p:nvPr>
        </p:nvSpPr>
        <p:spPr/>
        <p:txBody>
          <a:bodyPr/>
          <a:lstStyle/>
          <a:p>
            <a:fld id="{EDC71CDC-BCA3-164D-B2A4-037F1FA9EBAB}" type="slidenum">
              <a:rPr lang="es-ES_tradnl" smtClean="0"/>
              <a:pPr/>
              <a:t>4</a:t>
            </a:fld>
            <a:endParaRPr lang="es-ES_tradnl"/>
          </a:p>
        </p:txBody>
      </p:sp>
    </p:spTree>
    <p:extLst>
      <p:ext uri="{BB962C8B-B14F-4D97-AF65-F5344CB8AC3E}">
        <p14:creationId xmlns:p14="http://schemas.microsoft.com/office/powerpoint/2010/main" val="60143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s-ES_tradnl" dirty="0"/>
              <a:t>Reglas básicas (continuación)</a:t>
            </a:r>
          </a:p>
        </p:txBody>
      </p:sp>
      <p:pic>
        <p:nvPicPr>
          <p:cNvPr id="19" name="Graphic 18">
            <a:extLst>
              <a:ext uri="{FF2B5EF4-FFF2-40B4-BE49-F238E27FC236}">
                <a16:creationId xmlns:a16="http://schemas.microsoft.com/office/drawing/2014/main" id="{511E74BC-DDF9-1C14-EEED-7C53985ABC2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00" y="1181100"/>
            <a:ext cx="706464" cy="706464"/>
          </a:xfrm>
          <a:prstGeom prst="rect">
            <a:avLst/>
          </a:prstGeom>
        </p:spPr>
      </p:pic>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1487277" y="1188850"/>
            <a:ext cx="9596734" cy="757937"/>
          </a:xfrm>
        </p:spPr>
        <p:txBody>
          <a:bodyPr lIns="0" tIns="0" rIns="0" bIns="0">
            <a:noAutofit/>
          </a:bodyPr>
          <a:lstStyle/>
          <a:p>
            <a:pPr>
              <a:lnSpc>
                <a:spcPct val="110000"/>
              </a:lnSpc>
            </a:pPr>
            <a:r>
              <a:rPr lang="es-ES_tradnl" dirty="0">
                <a:latin typeface="Arial" panose="020B0604020202020204" pitchFamily="34" charset="0"/>
              </a:rPr>
              <a:t>Mantengan sus teléfonos en modo de silencio y traten de no usarlos durante la sesión</a:t>
            </a:r>
          </a:p>
        </p:txBody>
      </p:sp>
      <p:pic>
        <p:nvPicPr>
          <p:cNvPr id="20" name="Graphic 19">
            <a:extLst>
              <a:ext uri="{FF2B5EF4-FFF2-40B4-BE49-F238E27FC236}">
                <a16:creationId xmlns:a16="http://schemas.microsoft.com/office/drawing/2014/main" id="{EED9C904-A81A-47BC-D59A-995C2B005F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3400" y="1984671"/>
            <a:ext cx="706464" cy="706464"/>
          </a:xfrm>
          <a:prstGeom prst="rect">
            <a:avLst/>
          </a:prstGeom>
        </p:spPr>
      </p:pic>
      <p:sp>
        <p:nvSpPr>
          <p:cNvPr id="24" name="Content Placeholder 8">
            <a:extLst>
              <a:ext uri="{FF2B5EF4-FFF2-40B4-BE49-F238E27FC236}">
                <a16:creationId xmlns:a16="http://schemas.microsoft.com/office/drawing/2014/main" id="{CCDDB6DB-8E90-15A4-9BA0-BCDEC4F2A38F}"/>
              </a:ext>
            </a:extLst>
          </p:cNvPr>
          <p:cNvSpPr txBox="1">
            <a:spLocks/>
          </p:cNvSpPr>
          <p:nvPr/>
        </p:nvSpPr>
        <p:spPr>
          <a:xfrm>
            <a:off x="1487277" y="2159973"/>
            <a:ext cx="9596734" cy="435743"/>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a:lnSpc>
                <a:spcPct val="110000"/>
              </a:lnSpc>
            </a:pPr>
            <a:r>
              <a:rPr lang="es-ES_tradnl" dirty="0">
                <a:latin typeface="Arial" panose="020B0604020202020204" pitchFamily="34" charset="0"/>
              </a:rPr>
              <a:t>Hablen y permitan que otros hablen</a:t>
            </a:r>
          </a:p>
        </p:txBody>
      </p:sp>
      <p:pic>
        <p:nvPicPr>
          <p:cNvPr id="21" name="Graphic 20">
            <a:extLst>
              <a:ext uri="{FF2B5EF4-FFF2-40B4-BE49-F238E27FC236}">
                <a16:creationId xmlns:a16="http://schemas.microsoft.com/office/drawing/2014/main" id="{2771DD72-BCB3-CBCE-E5BE-720C8979E37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3400" y="2788242"/>
            <a:ext cx="706464" cy="706464"/>
          </a:xfrm>
          <a:prstGeom prst="rect">
            <a:avLst/>
          </a:prstGeom>
        </p:spPr>
      </p:pic>
      <p:sp>
        <p:nvSpPr>
          <p:cNvPr id="25" name="Content Placeholder 8">
            <a:extLst>
              <a:ext uri="{FF2B5EF4-FFF2-40B4-BE49-F238E27FC236}">
                <a16:creationId xmlns:a16="http://schemas.microsoft.com/office/drawing/2014/main" id="{7BB191A8-0C04-752B-87F5-86CB361C0FE6}"/>
              </a:ext>
            </a:extLst>
          </p:cNvPr>
          <p:cNvSpPr txBox="1">
            <a:spLocks/>
          </p:cNvSpPr>
          <p:nvPr/>
        </p:nvSpPr>
        <p:spPr>
          <a:xfrm>
            <a:off x="1487277" y="2965903"/>
            <a:ext cx="9596734" cy="621676"/>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a:lnSpc>
                <a:spcPct val="110000"/>
              </a:lnSpc>
            </a:pPr>
            <a:r>
              <a:rPr lang="es-ES_tradnl" dirty="0">
                <a:latin typeface="Arial" panose="020B0604020202020204" pitchFamily="34" charset="0"/>
              </a:rPr>
              <a:t>Sean corteses con los demás</a:t>
            </a:r>
          </a:p>
        </p:txBody>
      </p:sp>
      <p:pic>
        <p:nvPicPr>
          <p:cNvPr id="22" name="Graphic 21">
            <a:extLst>
              <a:ext uri="{FF2B5EF4-FFF2-40B4-BE49-F238E27FC236}">
                <a16:creationId xmlns:a16="http://schemas.microsoft.com/office/drawing/2014/main" id="{C16AC2F3-41EF-D17F-FB38-AEF529BA255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3400" y="3591813"/>
            <a:ext cx="706464" cy="706464"/>
          </a:xfrm>
          <a:prstGeom prst="rect">
            <a:avLst/>
          </a:prstGeom>
        </p:spPr>
      </p:pic>
      <p:sp>
        <p:nvSpPr>
          <p:cNvPr id="26" name="Content Placeholder 8">
            <a:extLst>
              <a:ext uri="{FF2B5EF4-FFF2-40B4-BE49-F238E27FC236}">
                <a16:creationId xmlns:a16="http://schemas.microsoft.com/office/drawing/2014/main" id="{AA0DD200-9743-7844-2DF0-9921DF314C02}"/>
              </a:ext>
            </a:extLst>
          </p:cNvPr>
          <p:cNvSpPr txBox="1">
            <a:spLocks/>
          </p:cNvSpPr>
          <p:nvPr/>
        </p:nvSpPr>
        <p:spPr>
          <a:xfrm>
            <a:off x="1479902" y="3717174"/>
            <a:ext cx="9596734" cy="390251"/>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a:lnSpc>
                <a:spcPct val="110000"/>
              </a:lnSpc>
            </a:pPr>
            <a:r>
              <a:rPr lang="es-ES_tradnl" dirty="0">
                <a:latin typeface="Arial" panose="020B0604020202020204" pitchFamily="34" charset="0"/>
              </a:rPr>
              <a:t>Lo que se dice aquí, se queda aquí</a:t>
            </a:r>
          </a:p>
        </p:txBody>
      </p:sp>
      <p:pic>
        <p:nvPicPr>
          <p:cNvPr id="23" name="Graphic 22">
            <a:extLst>
              <a:ext uri="{FF2B5EF4-FFF2-40B4-BE49-F238E27FC236}">
                <a16:creationId xmlns:a16="http://schemas.microsoft.com/office/drawing/2014/main" id="{67BEE4BB-E467-07EF-159E-F5401A6BFD62}"/>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3400" y="4395383"/>
            <a:ext cx="706464" cy="706464"/>
          </a:xfrm>
          <a:prstGeom prst="rect">
            <a:avLst/>
          </a:prstGeom>
        </p:spPr>
      </p:pic>
      <p:sp>
        <p:nvSpPr>
          <p:cNvPr id="27" name="Content Placeholder 8">
            <a:extLst>
              <a:ext uri="{FF2B5EF4-FFF2-40B4-BE49-F238E27FC236}">
                <a16:creationId xmlns:a16="http://schemas.microsoft.com/office/drawing/2014/main" id="{7720AA18-02C0-F644-6C93-EF995F619D1B}"/>
              </a:ext>
            </a:extLst>
          </p:cNvPr>
          <p:cNvSpPr txBox="1">
            <a:spLocks/>
          </p:cNvSpPr>
          <p:nvPr/>
        </p:nvSpPr>
        <p:spPr>
          <a:xfrm>
            <a:off x="1487277" y="4399689"/>
            <a:ext cx="9596734" cy="789039"/>
          </a:xfrm>
          <a:prstGeom prst="rect">
            <a:avLst/>
          </a:prstGeom>
        </p:spPr>
        <p:txBody>
          <a:bodyPr vert="horz" lIns="0" tIns="0" rIns="0" bIns="0" rtlCol="0">
            <a:no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a:lnSpc>
                <a:spcPct val="110000"/>
              </a:lnSpc>
            </a:pPr>
            <a:r>
              <a:rPr lang="es-ES_tradnl" dirty="0">
                <a:latin typeface="Arial" panose="020B0604020202020204" pitchFamily="34" charset="0"/>
              </a:rPr>
              <a:t>Si están viendo esta presentación de forma virtual, si pueden enciendan sus cámaras de video</a:t>
            </a:r>
          </a:p>
        </p:txBody>
      </p:sp>
      <p:sp>
        <p:nvSpPr>
          <p:cNvPr id="17" name="Content Placeholder 8">
            <a:extLst>
              <a:ext uri="{FF2B5EF4-FFF2-40B4-BE49-F238E27FC236}">
                <a16:creationId xmlns:a16="http://schemas.microsoft.com/office/drawing/2014/main" id="{13BAED57-7443-96A2-745B-9D855CCAC6C2}"/>
              </a:ext>
            </a:extLst>
          </p:cNvPr>
          <p:cNvSpPr txBox="1">
            <a:spLocks/>
          </p:cNvSpPr>
          <p:nvPr/>
        </p:nvSpPr>
        <p:spPr>
          <a:xfrm>
            <a:off x="533400" y="5290140"/>
            <a:ext cx="9844673" cy="65695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0" indent="0">
              <a:buNone/>
            </a:pPr>
            <a:r>
              <a:rPr lang="es-ES_tradnl" sz="2200" b="1" dirty="0">
                <a:latin typeface="Arial" panose="020B0604020202020204" pitchFamily="34" charset="0"/>
              </a:rPr>
              <a:t>¿Estamos todos de acuerdo con estas reglas básicas?</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5</a:t>
            </a:fld>
            <a:endParaRPr lang="es-ES_tradnl"/>
          </a:p>
        </p:txBody>
      </p:sp>
    </p:spTree>
    <p:extLst>
      <p:ext uri="{BB962C8B-B14F-4D97-AF65-F5344CB8AC3E}">
        <p14:creationId xmlns:p14="http://schemas.microsoft.com/office/powerpoint/2010/main" val="539900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1D2C2-EED9-B07C-058E-B158533901D4}"/>
              </a:ext>
            </a:extLst>
          </p:cNvPr>
          <p:cNvSpPr>
            <a:spLocks noGrp="1"/>
          </p:cNvSpPr>
          <p:nvPr>
            <p:ph type="title"/>
          </p:nvPr>
        </p:nvSpPr>
        <p:spPr>
          <a:xfrm>
            <a:off x="619539" y="504274"/>
            <a:ext cx="7174984" cy="1960630"/>
          </a:xfrm>
        </p:spPr>
        <p:txBody>
          <a:bodyPr/>
          <a:lstStyle/>
          <a:p>
            <a:r>
              <a:rPr lang="es-ES_tradnl" dirty="0"/>
              <a:t>¡Aprendamos sobre el glaucoma!</a:t>
            </a:r>
          </a:p>
        </p:txBody>
      </p:sp>
    </p:spTree>
    <p:extLst>
      <p:ext uri="{BB962C8B-B14F-4D97-AF65-F5344CB8AC3E}">
        <p14:creationId xmlns:p14="http://schemas.microsoft.com/office/powerpoint/2010/main" val="101134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s-ES_tradnl" dirty="0">
                <a:solidFill>
                  <a:schemeClr val="accent1"/>
                </a:solidFill>
              </a:rPr>
              <a:t>¿Qué es el glaucoma?</a:t>
            </a:r>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8" y="1092331"/>
            <a:ext cx="9229532" cy="4863196"/>
          </a:xfrm>
        </p:spPr>
        <p:txBody>
          <a:bodyPr>
            <a:normAutofit/>
          </a:bodyPr>
          <a:lstStyle/>
          <a:p>
            <a:pPr marL="342900" indent="-342900">
              <a:lnSpc>
                <a:spcPct val="110000"/>
              </a:lnSpc>
              <a:spcAft>
                <a:spcPts val="600"/>
              </a:spcAft>
              <a:buFont typeface="Arial" panose="020B0604020202020204" pitchFamily="34" charset="0"/>
              <a:buChar char="•"/>
            </a:pPr>
            <a:r>
              <a:rPr lang="es-ES_tradnl" sz="2800" dirty="0"/>
              <a:t>El glaucoma es un grupo de enfermedades oculares que pueden dañar al nervio óptico</a:t>
            </a:r>
          </a:p>
          <a:p>
            <a:pPr marL="342900" indent="-342900">
              <a:lnSpc>
                <a:spcPct val="110000"/>
              </a:lnSpc>
              <a:spcAft>
                <a:spcPts val="600"/>
              </a:spcAft>
              <a:buFont typeface="Arial" panose="020B0604020202020204" pitchFamily="34" charset="0"/>
              <a:buChar char="•"/>
            </a:pPr>
            <a:r>
              <a:rPr lang="es-ES_tradnl" sz="2800" dirty="0"/>
              <a:t>Hay diferentes tipos de glaucoma </a:t>
            </a:r>
          </a:p>
          <a:p>
            <a:pPr marL="342900" indent="-342900">
              <a:lnSpc>
                <a:spcPct val="110000"/>
              </a:lnSpc>
              <a:spcAft>
                <a:spcPts val="600"/>
              </a:spcAft>
              <a:buFont typeface="Arial" panose="020B0604020202020204" pitchFamily="34" charset="0"/>
              <a:buChar char="•"/>
            </a:pPr>
            <a:r>
              <a:rPr lang="es-ES_tradnl" sz="2800" dirty="0"/>
              <a:t>El tipo más común se conoce como glaucoma primario de ángulo abierto</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7</a:t>
            </a:fld>
            <a:endParaRPr lang="es-ES_tradnl"/>
          </a:p>
        </p:txBody>
      </p:sp>
    </p:spTree>
    <p:extLst>
      <p:ext uri="{BB962C8B-B14F-4D97-AF65-F5344CB8AC3E}">
        <p14:creationId xmlns:p14="http://schemas.microsoft.com/office/powerpoint/2010/main" val="96927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8290B-BF65-A0B2-A258-7687ED7C3960}"/>
              </a:ext>
            </a:extLst>
          </p:cNvPr>
          <p:cNvSpPr>
            <a:spLocks noGrp="1"/>
          </p:cNvSpPr>
          <p:nvPr>
            <p:ph type="title"/>
          </p:nvPr>
        </p:nvSpPr>
        <p:spPr/>
        <p:txBody>
          <a:bodyPr>
            <a:normAutofit fontScale="90000"/>
          </a:bodyPr>
          <a:lstStyle/>
          <a:p>
            <a:r>
              <a:rPr lang="es-ES_tradnl" dirty="0">
                <a:solidFill>
                  <a:schemeClr val="accent1"/>
                </a:solidFill>
              </a:rPr>
              <a:t>¿Cuáles son los síntomas del glaucoma?</a:t>
            </a:r>
          </a:p>
        </p:txBody>
      </p:sp>
      <p:sp>
        <p:nvSpPr>
          <p:cNvPr id="9" name="Content Placeholder 8">
            <a:extLst>
              <a:ext uri="{FF2B5EF4-FFF2-40B4-BE49-F238E27FC236}">
                <a16:creationId xmlns:a16="http://schemas.microsoft.com/office/drawing/2014/main" id="{DE479A51-7051-1152-1D3F-4BAC404A2048}"/>
              </a:ext>
            </a:extLst>
          </p:cNvPr>
          <p:cNvSpPr>
            <a:spLocks noGrp="1"/>
          </p:cNvSpPr>
          <p:nvPr>
            <p:ph idx="1"/>
          </p:nvPr>
        </p:nvSpPr>
        <p:spPr>
          <a:xfrm>
            <a:off x="602838" y="1092331"/>
            <a:ext cx="9171086" cy="1283121"/>
          </a:xfrm>
        </p:spPr>
        <p:txBody>
          <a:bodyPr>
            <a:noAutofit/>
          </a:bodyPr>
          <a:lstStyle/>
          <a:p>
            <a:pPr>
              <a:lnSpc>
                <a:spcPct val="110000"/>
              </a:lnSpc>
              <a:spcAft>
                <a:spcPts val="600"/>
              </a:spcAft>
            </a:pPr>
            <a:r>
              <a:rPr lang="es-ES_tradnl" sz="2800" dirty="0"/>
              <a:t>Al principio, el glaucoma no presenta síntomas. A medida que avanza, puede afectar uno o ambos ojos y es posible que usted:</a:t>
            </a:r>
          </a:p>
        </p:txBody>
      </p:sp>
      <p:sp>
        <p:nvSpPr>
          <p:cNvPr id="6" name="Content Placeholder 8">
            <a:extLst>
              <a:ext uri="{FF2B5EF4-FFF2-40B4-BE49-F238E27FC236}">
                <a16:creationId xmlns:a16="http://schemas.microsoft.com/office/drawing/2014/main" id="{2CCD76D1-B72A-418A-B0EC-FC27E8C164C2}"/>
              </a:ext>
            </a:extLst>
          </p:cNvPr>
          <p:cNvSpPr txBox="1">
            <a:spLocks/>
          </p:cNvSpPr>
          <p:nvPr/>
        </p:nvSpPr>
        <p:spPr>
          <a:xfrm>
            <a:off x="971936" y="2657703"/>
            <a:ext cx="8801988" cy="128312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2"/>
              </a:buClr>
              <a:buSzPct val="115000"/>
              <a:buFont typeface="Wingdings" pitchFamily="2" charset="2"/>
              <a:buNone/>
              <a:defRPr lang="en-US" sz="2400" b="0" i="0" u="none" strike="noStrike" kern="1200" smtClean="0">
                <a:solidFill>
                  <a:schemeClr val="tx1"/>
                </a:solidFill>
                <a:effectLst/>
                <a:latin typeface="Avenir Medium" panose="02000503020000020003" pitchFamily="2" charset="0"/>
                <a:ea typeface="+mn-ea"/>
                <a:cs typeface="Arial" panose="020B0604020202020204" pitchFamily="34" charset="0"/>
              </a:defRPr>
            </a:lvl1pPr>
            <a:lvl2pPr marL="914400" indent="-457200" algn="l" defTabSz="914400" rtl="0" eaLnBrk="1" latinLnBrk="0" hangingPunct="1">
              <a:lnSpc>
                <a:spcPct val="150000"/>
              </a:lnSpc>
              <a:spcBef>
                <a:spcPts val="500"/>
              </a:spcBef>
              <a:buClr>
                <a:schemeClr val="accent3"/>
              </a:buClr>
              <a:buSzPct val="115000"/>
              <a:buFont typeface="Arial" panose="020B0604020202020204" pitchFamily="34" charset="0"/>
              <a:buChar char="•"/>
              <a:defRPr sz="2800" b="0" i="0" kern="1200">
                <a:solidFill>
                  <a:schemeClr val="accent3"/>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venir Light" panose="020B0402020203020204" pitchFamily="34" charset="77"/>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Light" panose="020B0402020203020204" pitchFamily="34" charset="77"/>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ES_tradnl" sz="2800" dirty="0">
                <a:latin typeface="Arial" panose="020B0604020202020204" pitchFamily="34" charset="0"/>
              </a:rPr>
              <a:t>Pierda su visión lateral </a:t>
            </a:r>
          </a:p>
          <a:p>
            <a:pPr marL="342900" indent="-342900">
              <a:buFont typeface="Arial" panose="020B0604020202020204" pitchFamily="34" charset="0"/>
              <a:buChar char="•"/>
            </a:pPr>
            <a:r>
              <a:rPr lang="es-ES_tradnl" sz="2800" dirty="0">
                <a:latin typeface="Arial" panose="020B0604020202020204" pitchFamily="34" charset="0"/>
              </a:rPr>
              <a:t>Tenga pérdida permanente de visión o ceguera</a:t>
            </a: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8</a:t>
            </a:fld>
            <a:endParaRPr lang="es-ES_tradnl"/>
          </a:p>
        </p:txBody>
      </p:sp>
    </p:spTree>
    <p:extLst>
      <p:ext uri="{BB962C8B-B14F-4D97-AF65-F5344CB8AC3E}">
        <p14:creationId xmlns:p14="http://schemas.microsoft.com/office/powerpoint/2010/main" val="1257475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0">
            <a:extLst>
              <a:ext uri="{FF2B5EF4-FFF2-40B4-BE49-F238E27FC236}">
                <a16:creationId xmlns:a16="http://schemas.microsoft.com/office/drawing/2014/main" id="{2A1A3ADC-C3D6-8092-7B69-8C62C81E3077}"/>
              </a:ext>
            </a:extLst>
          </p:cNvPr>
          <p:cNvSpPr>
            <a:spLocks noGrp="1"/>
          </p:cNvSpPr>
          <p:nvPr>
            <p:ph type="title"/>
          </p:nvPr>
        </p:nvSpPr>
        <p:spPr>
          <a:xfrm>
            <a:off x="411600" y="285824"/>
            <a:ext cx="11266280" cy="524256"/>
          </a:xfrm>
        </p:spPr>
        <p:txBody>
          <a:bodyPr>
            <a:noAutofit/>
          </a:bodyPr>
          <a:lstStyle/>
          <a:p>
            <a:r>
              <a:rPr lang="es-ES_tradnl" sz="3600" dirty="0">
                <a:solidFill>
                  <a:schemeClr val="accent1"/>
                </a:solidFill>
              </a:rPr>
              <a:t>¿Cómo cambia mi visión con el glaucoma avanzado?</a:t>
            </a:r>
          </a:p>
        </p:txBody>
      </p:sp>
      <p:pic>
        <p:nvPicPr>
          <p:cNvPr id="38" name="Picture Placeholder 4" descr="Una familia multigeneracional sonriendo. Un filtro hace que los bordes de la imagen se vean borrosos.">
            <a:extLst>
              <a:ext uri="{FF2B5EF4-FFF2-40B4-BE49-F238E27FC236}">
                <a16:creationId xmlns:a16="http://schemas.microsoft.com/office/drawing/2014/main" id="{535064B7-1B33-1712-4747-BBAAA08DAEF7}"/>
              </a:ext>
            </a:extLst>
          </p:cNvPr>
          <p:cNvPicPr>
            <a:picLocks noGrp="1" noChangeAspect="1"/>
          </p:cNvPicPr>
          <p:nvPr>
            <p:ph type="pic" sz="quarter" idx="14"/>
          </p:nvPr>
        </p:nvPicPr>
        <p:blipFill rotWithShape="1">
          <a:blip r:embed="rId2"/>
          <a:srcRect l="25843" t="24222" r="20803" b="21815"/>
          <a:stretch/>
        </p:blipFill>
        <p:spPr>
          <a:xfrm>
            <a:off x="2823892" y="1079882"/>
            <a:ext cx="6004020" cy="3691496"/>
          </a:xfrm>
          <a:prstGeom prst="rect">
            <a:avLst/>
          </a:prstGeom>
        </p:spPr>
      </p:pic>
      <p:sp>
        <p:nvSpPr>
          <p:cNvPr id="37" name="Content Placeholder 11">
            <a:extLst>
              <a:ext uri="{FF2B5EF4-FFF2-40B4-BE49-F238E27FC236}">
                <a16:creationId xmlns:a16="http://schemas.microsoft.com/office/drawing/2014/main" id="{4F847B8D-AEBE-A290-024C-F5139678508C}"/>
              </a:ext>
            </a:extLst>
          </p:cNvPr>
          <p:cNvSpPr>
            <a:spLocks noGrp="1"/>
          </p:cNvSpPr>
          <p:nvPr>
            <p:ph idx="1"/>
          </p:nvPr>
        </p:nvSpPr>
        <p:spPr>
          <a:xfrm>
            <a:off x="602837" y="5041181"/>
            <a:ext cx="10711486" cy="953220"/>
          </a:xfrm>
        </p:spPr>
        <p:txBody>
          <a:bodyPr>
            <a:noAutofit/>
          </a:bodyPr>
          <a:lstStyle/>
          <a:p>
            <a:pPr marL="0" indent="0">
              <a:buNone/>
            </a:pPr>
            <a:r>
              <a:rPr lang="es-ES_tradnl" sz="2200" dirty="0"/>
              <a:t>La aplicación de realidad virtual </a:t>
            </a:r>
            <a:r>
              <a:rPr lang="es-ES_tradnl" sz="2200" dirty="0" err="1"/>
              <a:t>See</a:t>
            </a:r>
            <a:r>
              <a:rPr lang="es-ES_tradnl" sz="2200" dirty="0"/>
              <a:t> </a:t>
            </a:r>
            <a:r>
              <a:rPr lang="es-ES_tradnl" sz="2200" dirty="0" err="1"/>
              <a:t>What</a:t>
            </a:r>
            <a:r>
              <a:rPr lang="es-ES_tradnl" sz="2200" dirty="0"/>
              <a:t> I </a:t>
            </a:r>
            <a:r>
              <a:rPr lang="es-ES_tradnl" sz="2200" dirty="0" err="1"/>
              <a:t>See</a:t>
            </a:r>
            <a:r>
              <a:rPr lang="es-ES_tradnl" sz="2200" dirty="0"/>
              <a:t> (”Vea lo que yo veo”) le permite usar un filtro para ver cómo el glaucoma afecta su visión: </a:t>
            </a:r>
            <a:r>
              <a:rPr lang="es-ES_tradnl" sz="2200" dirty="0">
                <a:solidFill>
                  <a:srgbClr val="56585C"/>
                </a:solidFill>
                <a:hlinkClick r:id="rId3"/>
              </a:rPr>
              <a:t>nei.nih.gov/VR</a:t>
            </a:r>
            <a:r>
              <a:rPr lang="es-ES_tradnl" sz="2200" dirty="0"/>
              <a:t> (en inglés)</a:t>
            </a:r>
            <a:endParaRPr lang="es-ES_tradnl" sz="2200" dirty="0">
              <a:solidFill>
                <a:schemeClr val="accent1"/>
              </a:solidFill>
            </a:endParaRPr>
          </a:p>
        </p:txBody>
      </p:sp>
      <p:sp>
        <p:nvSpPr>
          <p:cNvPr id="5" name="Slide Number Placeholder 4">
            <a:extLst>
              <a:ext uri="{FF2B5EF4-FFF2-40B4-BE49-F238E27FC236}">
                <a16:creationId xmlns:a16="http://schemas.microsoft.com/office/drawing/2014/main" id="{04D18708-D265-E165-F1ED-74FFE680E530}"/>
              </a:ext>
            </a:extLst>
          </p:cNvPr>
          <p:cNvSpPr>
            <a:spLocks noGrp="1"/>
          </p:cNvSpPr>
          <p:nvPr>
            <p:ph type="sldNum" sz="quarter" idx="11"/>
          </p:nvPr>
        </p:nvSpPr>
        <p:spPr/>
        <p:txBody>
          <a:bodyPr/>
          <a:lstStyle/>
          <a:p>
            <a:fld id="{EDC71CDC-BCA3-164D-B2A4-037F1FA9EBAB}" type="slidenum">
              <a:rPr lang="es-ES_tradnl" smtClean="0"/>
              <a:pPr/>
              <a:t>9</a:t>
            </a:fld>
            <a:endParaRPr lang="es-ES_tradnl"/>
          </a:p>
        </p:txBody>
      </p:sp>
    </p:spTree>
    <p:extLst>
      <p:ext uri="{BB962C8B-B14F-4D97-AF65-F5344CB8AC3E}">
        <p14:creationId xmlns:p14="http://schemas.microsoft.com/office/powerpoint/2010/main" val="3897992071"/>
      </p:ext>
    </p:extLst>
  </p:cSld>
  <p:clrMapOvr>
    <a:masterClrMapping/>
  </p:clrMapOvr>
</p:sld>
</file>

<file path=ppt/theme/theme1.xml><?xml version="1.0" encoding="utf-8"?>
<a:theme xmlns:a="http://schemas.openxmlformats.org/drawingml/2006/main" name="Master Layout">
  <a:themeElements>
    <a:clrScheme name="Custom 8">
      <a:dk1>
        <a:srgbClr val="1C1931"/>
      </a:dk1>
      <a:lt1>
        <a:srgbClr val="FFFFFF"/>
      </a:lt1>
      <a:dk2>
        <a:srgbClr val="1C1B31"/>
      </a:dk2>
      <a:lt2>
        <a:srgbClr val="BDDBE0"/>
      </a:lt2>
      <a:accent1>
        <a:srgbClr val="2256B1"/>
      </a:accent1>
      <a:accent2>
        <a:srgbClr val="742D2B"/>
      </a:accent2>
      <a:accent3>
        <a:srgbClr val="58585C"/>
      </a:accent3>
      <a:accent4>
        <a:srgbClr val="3A8098"/>
      </a:accent4>
      <a:accent5>
        <a:srgbClr val="6CBADF"/>
      </a:accent5>
      <a:accent6>
        <a:srgbClr val="706C7E"/>
      </a:accent6>
      <a:hlink>
        <a:srgbClr val="56585C"/>
      </a:hlink>
      <a:folHlink>
        <a:srgbClr val="706B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b="0" i="0" dirty="0" err="1" smtClean="0">
            <a:solidFill>
              <a:schemeClr val="tx1"/>
            </a:solidFill>
            <a:latin typeface="Avenir Medium" panose="02000503020000020003"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mbria" panose="02040503050406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venir Light" panose="020B0402020203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35_08_x0020_Compliant_x003f_ xmlns="37576d9e-314c-4afd-bc14-4b001a72a976">false</_x0035_08_x0020_Compliant_x003f_>
    <Document_x0020_Lifecycle xmlns="37576d9e-314c-4afd-bc14-4b001a72a976">Review Periodically</Document_x0020_Lifecycle>
    <_x0073_829 xmlns="37576d9e-314c-4afd-bc14-4b001a72a976" xsi:nil="true"/>
    <PublishingExpirationDate xmlns="http://schemas.microsoft.com/sharepoint/v3" xsi:nil="true"/>
    <PublishingStartDate xmlns="http://schemas.microsoft.com/sharepoint/v3" xsi:nil="true"/>
    <_dlc_DocId xmlns="f83143f0-e4f7-4c74-9802-dd254492edcb">7CQMQDPAE4RE-1937600734-172</_dlc_DocId>
    <_dlc_DocIdUrl xmlns="f83143f0-e4f7-4c74-9802-dd254492edcb">
      <Url>https://intranet.nei.nih.gov/news/_layouts/15/DocIdRedir.aspx?ID=7CQMQDPAE4RE-1937600734-172</Url>
      <Description>7CQMQDPAE4RE-1937600734-172</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6F7117391D37647BD74579B96653588" ma:contentTypeVersion="5" ma:contentTypeDescription="Create a new document." ma:contentTypeScope="" ma:versionID="04c95765ac71a2f6a5b22e478cb6c50e">
  <xsd:schema xmlns:xsd="http://www.w3.org/2001/XMLSchema" xmlns:xs="http://www.w3.org/2001/XMLSchema" xmlns:p="http://schemas.microsoft.com/office/2006/metadata/properties" xmlns:ns1="http://schemas.microsoft.com/sharepoint/v3" xmlns:ns2="f83143f0-e4f7-4c74-9802-dd254492edcb" xmlns:ns3="37576d9e-314c-4afd-bc14-4b001a72a976" targetNamespace="http://schemas.microsoft.com/office/2006/metadata/properties" ma:root="true" ma:fieldsID="a5f9b25c5df5fd6bf921bf84f8f4bb99" ns1:_="" ns2:_="" ns3:_="">
    <xsd:import namespace="http://schemas.microsoft.com/sharepoint/v3"/>
    <xsd:import namespace="f83143f0-e4f7-4c74-9802-dd254492edcb"/>
    <xsd:import namespace="37576d9e-314c-4afd-bc14-4b001a72a976"/>
    <xsd:element name="properties">
      <xsd:complexType>
        <xsd:sequence>
          <xsd:element name="documentManagement">
            <xsd:complexType>
              <xsd:all>
                <xsd:element ref="ns1:PublishingStartDate" minOccurs="0"/>
                <xsd:element ref="ns1:PublishingExpirationDate" minOccurs="0"/>
                <xsd:element ref="ns2:SharedWithUsers" minOccurs="0"/>
                <xsd:element ref="ns3:_x0073_829" minOccurs="0"/>
                <xsd:element ref="ns3:_x0035_08_x0020_Compliant_x003f_" minOccurs="0"/>
                <xsd:element ref="ns3:Document_x0020_Lifecycl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3143f0-e4f7-4c74-9802-dd254492ed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7576d9e-314c-4afd-bc14-4b001a72a976" elementFormDefault="qualified">
    <xsd:import namespace="http://schemas.microsoft.com/office/2006/documentManagement/types"/>
    <xsd:import namespace="http://schemas.microsoft.com/office/infopath/2007/PartnerControls"/>
    <xsd:element name="_x0073_829" ma:index="11" nillable="true" ma:displayName="Text" ma:internalName="_x0073_829">
      <xsd:simpleType>
        <xsd:restriction base="dms:Text"/>
      </xsd:simpleType>
    </xsd:element>
    <xsd:element name="_x0035_08_x0020_Compliant_x003f_" ma:index="12" nillable="true" ma:displayName="508 Compliant?" ma:default="0" ma:internalName="_x0035_08_x0020_Compliant_x003f_">
      <xsd:simpleType>
        <xsd:restriction base="dms:Boolean"/>
      </xsd:simpleType>
    </xsd:element>
    <xsd:element name="Document_x0020_Lifecycle" ma:index="13" nillable="true" ma:displayName="Document Lifecycle" ma:default="Review Periodically" ma:format="Dropdown" ma:indexed="true" ma:internalName="Document_x0020_Lifecycle">
      <xsd:simpleType>
        <xsd:restriction base="dms:Choice">
          <xsd:enumeration value="Keep"/>
          <xsd:enumeration value="Remove"/>
          <xsd:enumeration value="Review Periodical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EFF4F-3A5F-41AC-84C1-48F609D55C5C}">
  <ds:schemaRefs>
    <ds:schemaRef ds:uri="http://schemas.microsoft.com/sharepoint/events"/>
  </ds:schemaRefs>
</ds:datastoreItem>
</file>

<file path=customXml/itemProps2.xml><?xml version="1.0" encoding="utf-8"?>
<ds:datastoreItem xmlns:ds="http://schemas.openxmlformats.org/officeDocument/2006/customXml" ds:itemID="{A9706F79-FD09-45FE-83C9-47A2CFC9C979}">
  <ds:schemaRefs>
    <ds:schemaRef ds:uri="http://schemas.microsoft.com/sharepoint/v3/contenttype/forms"/>
  </ds:schemaRefs>
</ds:datastoreItem>
</file>

<file path=customXml/itemProps3.xml><?xml version="1.0" encoding="utf-8"?>
<ds:datastoreItem xmlns:ds="http://schemas.openxmlformats.org/officeDocument/2006/customXml" ds:itemID="{9B743277-5853-45FB-94A6-F9A75EA28419}">
  <ds:schemaRefs>
    <ds:schemaRef ds:uri="http://schemas.microsoft.com/office/2006/documentManagement/types"/>
    <ds:schemaRef ds:uri="f83143f0-e4f7-4c74-9802-dd254492edcb"/>
    <ds:schemaRef ds:uri="http://schemas.microsoft.com/sharepoint/v3"/>
    <ds:schemaRef ds:uri="http://purl.org/dc/term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37576d9e-314c-4afd-bc14-4b001a72a976"/>
    <ds:schemaRef ds:uri="http://www.w3.org/XML/1998/namespace"/>
  </ds:schemaRefs>
</ds:datastoreItem>
</file>

<file path=customXml/itemProps4.xml><?xml version="1.0" encoding="utf-8"?>
<ds:datastoreItem xmlns:ds="http://schemas.openxmlformats.org/officeDocument/2006/customXml" ds:itemID="{A64F133F-85D0-4B30-9CA7-142964430C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3143f0-e4f7-4c74-9802-dd254492edcb"/>
    <ds:schemaRef ds:uri="37576d9e-314c-4afd-bc14-4b001a72a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2196</TotalTime>
  <Words>938</Words>
  <Application>Microsoft Macintosh PowerPoint</Application>
  <PresentationFormat>Widescreen</PresentationFormat>
  <Paragraphs>110</Paragraphs>
  <Slides>27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Avenir Light</vt:lpstr>
      <vt:lpstr>Avenir Medium</vt:lpstr>
      <vt:lpstr>Cambria</vt:lpstr>
      <vt:lpstr>Lato</vt:lpstr>
      <vt:lpstr>Rockwell</vt:lpstr>
      <vt:lpstr>Wingdings</vt:lpstr>
      <vt:lpstr>Master Layout</vt:lpstr>
      <vt:lpstr>Glaucoma</vt:lpstr>
      <vt:lpstr>Qué esperar de esta  presentación</vt:lpstr>
      <vt:lpstr>Objetivos</vt:lpstr>
      <vt:lpstr>Reglas básicas</vt:lpstr>
      <vt:lpstr>Reglas básicas (continuación)</vt:lpstr>
      <vt:lpstr>¡Aprendamos sobre el glaucoma!</vt:lpstr>
      <vt:lpstr>¿Qué es el glaucoma?</vt:lpstr>
      <vt:lpstr>¿Cuáles son los síntomas del glaucoma?</vt:lpstr>
      <vt:lpstr>¿Cómo cambia mi visión con el glaucoma avanzado?</vt:lpstr>
      <vt:lpstr>¿Qué tan común es el glaucoma?</vt:lpstr>
      <vt:lpstr>¿Qué tan común es el glaucoma? (continuación)</vt:lpstr>
      <vt:lpstr>¿Quién puede desarrollar glaucoma?</vt:lpstr>
      <vt:lpstr>¿Quién puede desarrollar glaucoma? (continuación)</vt:lpstr>
      <vt:lpstr>¿Qué factores aumentan mi probabilidad de desarrollar glaucoma? </vt:lpstr>
      <vt:lpstr>Partes del ojo</vt:lpstr>
      <vt:lpstr>¿Cuál es la causa del glaucoma?</vt:lpstr>
      <vt:lpstr>¿Cuál es la causa del glaucoma? (continuación)</vt:lpstr>
      <vt:lpstr>¿Cómo detectan los oculistas el glaucoma?</vt:lpstr>
      <vt:lpstr>¿Qué es un examen de los ojos con dilatación de las pupilas?</vt:lpstr>
      <vt:lpstr>¿Cómo se ve el glaucoma durante un examen de los ojos con dilatación de las pupilas? </vt:lpstr>
      <vt:lpstr>¿Cuáles son los tratamientos para el glaucoma?</vt:lpstr>
      <vt:lpstr>¿Cómo puedo ayudar para prevenir el glaucoma?</vt:lpstr>
      <vt:lpstr>¿Cuáles son mis siguientes pasos?</vt:lpstr>
      <vt:lpstr>Resumen</vt:lpstr>
      <vt:lpstr>¡Repasemos!</vt:lpstr>
      <vt:lpstr>¿Preguntas?</vt:lpstr>
      <vt:lpstr>Más información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Glaucoma: mantenga la visión en su futuro</dc:title>
  <dc:subject>Presentación general sobre el glaucoma</dc:subject>
  <dc:creator>Instituto Nacional del Ojo (NEI, por sus siglas en inglés)</dc:creator>
  <cp:keywords>Glaucoma, salud ocular, visión, adultos mayores, adultos de raza negra/afroestadounidenses, adultos hispanos, síntomas, tratamiento, presentación de PowerPoint</cp:keywords>
  <dc:description/>
  <cp:lastModifiedBy>Mikaela Momot</cp:lastModifiedBy>
  <cp:revision>112</cp:revision>
  <cp:lastPrinted>2023-02-08T21:13:33Z</cp:lastPrinted>
  <dcterms:created xsi:type="dcterms:W3CDTF">2018-07-02T16:08:17Z</dcterms:created>
  <dcterms:modified xsi:type="dcterms:W3CDTF">2023-07-19T14:47:50Z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Spanish</vt:lpwstr>
  </property>
</Properties>
</file>