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3"/>
  </p:notesMasterIdLst>
  <p:sldIdLst>
    <p:sldId id="287" r:id="rId5"/>
    <p:sldId id="2147481756" r:id="rId6"/>
    <p:sldId id="2147481753" r:id="rId7"/>
    <p:sldId id="2147481755" r:id="rId8"/>
    <p:sldId id="2147481754" r:id="rId9"/>
    <p:sldId id="2147481759" r:id="rId10"/>
    <p:sldId id="2147481757" r:id="rId11"/>
    <p:sldId id="27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0CEFF0E-D3B6-E285-E85E-FACFFDAABC98}" name="Demott, Kathryn (NIH/NEI) [E]" initials="KD" userId="S::demottke@nih.gov::1d44c8a3-1ccf-4798-98a5-7a35e548d20a" providerId="AD"/>
  <p188:author id="{B5D35419-3A0A-E034-30B3-3C49BB0432A7}" name="Veronica Junghahn" initials="VJ" userId="S::vjunghahn@forsmarsh.com::1796dbbc-3c4a-40c9-bf10-c0ba4b27fc49" providerId="AD"/>
  <p188:author id="{7C6B681D-6E83-C0A8-F812-4CEB0C8B5B86}" name="Lauren Salay" initials="LS" userId="S::lsalay@forsmarsh.com::2b42ccfb-3b1f-441d-a0ed-68229f6c28c2" providerId="AD"/>
  <p188:author id="{68E2773F-B53D-8FCE-0BD6-14C9696D378E}" name="Veronica Junghahn" initials="VJ" userId="S::VJunghahn@forsmarsh.com::1796dbbc-3c4a-40c9-bf10-c0ba4b27fc49" providerId="AD"/>
  <p188:author id="{B651DB7D-7BC2-B429-673F-47A8ACA8CA91}" name="Camilla Flores" initials="CF" userId="S::CFlores@forsmarsh.com::1a14f810-7847-4703-9e91-a2b2941e0a24" providerId="AD"/>
  <p188:author id="{93BE1DB0-DF14-3179-6460-7F9088157151}" name="Laura Vercammen" initials="LV" userId="S::lvercammen@forsmarsh.com::ac79da2c-f0e2-4726-a35e-435176b417b5" providerId="AD"/>
  <p188:author id="{8AE0A8C1-D948-2A42-2A10-48BF44604AF3}" name="Shey White" initials="SW" userId="S::swhite@forsmarsh.com::bc342a5f-2836-45cb-8988-c4f117b8717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CFFF"/>
    <a:srgbClr val="91BAF7"/>
    <a:srgbClr val="0055BB"/>
    <a:srgbClr val="00B06C"/>
    <a:srgbClr val="3C6091"/>
    <a:srgbClr val="1C1B30"/>
    <a:srgbClr val="0F5CA1"/>
    <a:srgbClr val="6D1713"/>
    <a:srgbClr val="003167"/>
    <a:srgbClr val="E8EA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5E9AAA-DC41-E145-1EE0-35DFFB0C0FEF}" v="1" dt="2026-09-28T16:08:15.913"/>
    <p1510:client id="{BE5B5C6F-0813-6AF6-4B66-844B840E9EC2}" v="1" dt="2026-09-30T12:17:43.3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>
        <a:fontRef idx="maj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>
        <a:fontRef idx="maj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>
        <a:fontRef idx="maj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aj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aj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aj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07" d="100"/>
          <a:sy n="107" d="100"/>
        </p:scale>
        <p:origin x="168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5102AD-21F2-5D46-91A8-725E36182D9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FB745A-495C-3946-A4D4-0CF381804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531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FB745A-495C-3946-A4D4-0CF381804E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348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FB745A-495C-3946-A4D4-0CF381804EC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544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FB745A-495C-3946-A4D4-0CF381804EC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35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5F8328-9238-D5C3-30CE-6CC649D5B3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6136"/>
            <a:ext cx="12202928" cy="6851863"/>
          </a:xfrm>
          <a:prstGeom prst="rect">
            <a:avLst/>
          </a:prstGeom>
        </p:spPr>
      </p:pic>
      <p:sp>
        <p:nvSpPr>
          <p:cNvPr id="6" name="Title Placeholder">
            <a:extLst>
              <a:ext uri="{FF2B5EF4-FFF2-40B4-BE49-F238E27FC236}">
                <a16:creationId xmlns:a16="http://schemas.microsoft.com/office/drawing/2014/main" id="{6EE05A02-63B4-0121-AE1C-5B325E4856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165" y="1591056"/>
            <a:ext cx="10515600" cy="1728216"/>
          </a:xfrm>
          <a:prstGeom prst="rect">
            <a:avLst/>
          </a:prstGeom>
        </p:spPr>
        <p:txBody>
          <a:bodyPr anchor="b" anchorCtr="0"/>
          <a:lstStyle>
            <a:lvl1pPr>
              <a:defRPr sz="6000" b="0" i="0">
                <a:solidFill>
                  <a:schemeClr val="bg1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Click to add Title here in two lines or less</a:t>
            </a:r>
          </a:p>
        </p:txBody>
      </p:sp>
      <p:sp>
        <p:nvSpPr>
          <p:cNvPr id="7" name="Subhead Placeholder">
            <a:extLst>
              <a:ext uri="{FF2B5EF4-FFF2-40B4-BE49-F238E27FC236}">
                <a16:creationId xmlns:a16="http://schemas.microsoft.com/office/drawing/2014/main" id="{020D9862-6579-8346-597D-3733BBE907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309" y="3353864"/>
            <a:ext cx="6794514" cy="1099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1">
                <a:solidFill>
                  <a:schemeClr val="bg1"/>
                </a:solidFill>
                <a:latin typeface="Merriweather Light" pitchFamily="2" charset="77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pic>
        <p:nvPicPr>
          <p:cNvPr id="10" name="Picture 9" descr="A black and white photo of a black background&#10;&#10;Description automatically generated">
            <a:extLst>
              <a:ext uri="{FF2B5EF4-FFF2-40B4-BE49-F238E27FC236}">
                <a16:creationId xmlns:a16="http://schemas.microsoft.com/office/drawing/2014/main" id="{3FF8747A-D9B5-5351-6DC3-D55B2319F6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2830" y="5896906"/>
            <a:ext cx="2202180" cy="505418"/>
          </a:xfrm>
          <a:prstGeom prst="rect">
            <a:avLst/>
          </a:prstGeom>
        </p:spPr>
      </p:pic>
      <p:sp>
        <p:nvSpPr>
          <p:cNvPr id="12" name="Date Placeholder">
            <a:extLst>
              <a:ext uri="{FF2B5EF4-FFF2-40B4-BE49-F238E27FC236}">
                <a16:creationId xmlns:a16="http://schemas.microsoft.com/office/drawing/2014/main" id="{CE863140-2224-8BFD-4716-37842413E8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5866321"/>
            <a:ext cx="2441448" cy="570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add date</a:t>
            </a:r>
          </a:p>
        </p:txBody>
      </p:sp>
      <p:sp>
        <p:nvSpPr>
          <p:cNvPr id="13" name="Date Placeholder">
            <a:extLst>
              <a:ext uri="{FF2B5EF4-FFF2-40B4-BE49-F238E27FC236}">
                <a16:creationId xmlns:a16="http://schemas.microsoft.com/office/drawing/2014/main" id="{C048E05B-0A6D-6775-B512-056E37F478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39440" y="5866321"/>
            <a:ext cx="2490216" cy="570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add presenter</a:t>
            </a:r>
          </a:p>
        </p:txBody>
      </p:sp>
      <p:sp>
        <p:nvSpPr>
          <p:cNvPr id="14" name="Date Placeholder">
            <a:extLst>
              <a:ext uri="{FF2B5EF4-FFF2-40B4-BE49-F238E27FC236}">
                <a16:creationId xmlns:a16="http://schemas.microsoft.com/office/drawing/2014/main" id="{1CEDAA9C-CD89-E422-A6A5-B6C9E17BD4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12536" y="5866321"/>
            <a:ext cx="2490216" cy="570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Lato" panose="020F0502020204030203" pitchFamily="34" charset="0"/>
              <a:buNone/>
              <a:tabLst/>
              <a:defRPr/>
            </a:pPr>
            <a:r>
              <a:rPr lang="en-US"/>
              <a:t>Click to add affiliation/title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756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BAE40"/>
          </p15:clr>
        </p15:guide>
        <p15:guide id="2" orient="horz" pos="216">
          <p15:clr>
            <a:srgbClr val="FBAE40"/>
          </p15:clr>
        </p15:guide>
        <p15:guide id="3" pos="7392">
          <p15:clr>
            <a:srgbClr val="FBAE40"/>
          </p15:clr>
        </p15:guide>
        <p15:guide id="4" pos="2064">
          <p15:clr>
            <a:srgbClr val="FBAE40"/>
          </p15:clr>
        </p15:guide>
        <p15:guide id="5" pos="561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5F8328-9238-D5C3-30CE-6CC649D5B3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6137"/>
            <a:ext cx="12202928" cy="6851863"/>
          </a:xfrm>
          <a:prstGeom prst="rect">
            <a:avLst/>
          </a:prstGeom>
        </p:spPr>
      </p:pic>
      <p:sp>
        <p:nvSpPr>
          <p:cNvPr id="6" name="Title Placeholder">
            <a:extLst>
              <a:ext uri="{FF2B5EF4-FFF2-40B4-BE49-F238E27FC236}">
                <a16:creationId xmlns:a16="http://schemas.microsoft.com/office/drawing/2014/main" id="{6EE05A02-63B4-0121-AE1C-5B325E4856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165" y="1591056"/>
            <a:ext cx="10515600" cy="1728216"/>
          </a:xfrm>
          <a:prstGeom prst="rect">
            <a:avLst/>
          </a:prstGeom>
        </p:spPr>
        <p:txBody>
          <a:bodyPr anchor="b" anchorCtr="0"/>
          <a:lstStyle>
            <a:lvl1pPr>
              <a:defRPr sz="6000" b="0" i="0">
                <a:solidFill>
                  <a:schemeClr val="bg1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Click to add Title here in two lines or less</a:t>
            </a:r>
          </a:p>
        </p:txBody>
      </p:sp>
      <p:sp>
        <p:nvSpPr>
          <p:cNvPr id="7" name="Subhead Placeholder">
            <a:extLst>
              <a:ext uri="{FF2B5EF4-FFF2-40B4-BE49-F238E27FC236}">
                <a16:creationId xmlns:a16="http://schemas.microsoft.com/office/drawing/2014/main" id="{020D9862-6579-8346-597D-3733BBE907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308" y="3353865"/>
            <a:ext cx="7996891" cy="6694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1">
                <a:solidFill>
                  <a:schemeClr val="bg1"/>
                </a:solidFill>
                <a:latin typeface="Merriweather Light" pitchFamily="2" charset="77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8" name="Date Placeholder">
            <a:extLst>
              <a:ext uri="{FF2B5EF4-FFF2-40B4-BE49-F238E27FC236}">
                <a16:creationId xmlns:a16="http://schemas.microsoft.com/office/drawing/2014/main" id="{A0080E5D-13DC-9EE2-B97D-E2F93CFD5B6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5866321"/>
            <a:ext cx="2441448" cy="570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add date</a:t>
            </a:r>
          </a:p>
        </p:txBody>
      </p:sp>
      <p:sp>
        <p:nvSpPr>
          <p:cNvPr id="2" name="Date Placeholder">
            <a:extLst>
              <a:ext uri="{FF2B5EF4-FFF2-40B4-BE49-F238E27FC236}">
                <a16:creationId xmlns:a16="http://schemas.microsoft.com/office/drawing/2014/main" id="{2AB85E0E-F6B6-20D4-429E-440DBA8B5F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39440" y="5866321"/>
            <a:ext cx="2490216" cy="570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add presenter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5B74F38A-98A0-96F7-35BF-DBB967D698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12536" y="5866321"/>
            <a:ext cx="2490216" cy="570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Lato" panose="020F0502020204030203" pitchFamily="34" charset="0"/>
              <a:buNone/>
              <a:tabLst/>
              <a:defRPr/>
            </a:pPr>
            <a:r>
              <a:rPr lang="en-US"/>
              <a:t>Click to add affiliation/title</a:t>
            </a:r>
          </a:p>
          <a:p>
            <a:pPr lvl="0"/>
            <a:endParaRPr lang="en-US"/>
          </a:p>
        </p:txBody>
      </p:sp>
      <p:pic>
        <p:nvPicPr>
          <p:cNvPr id="11" name="Picture 10" descr="A black and white photo of a black background&#10;&#10;Description automatically generated">
            <a:extLst>
              <a:ext uri="{FF2B5EF4-FFF2-40B4-BE49-F238E27FC236}">
                <a16:creationId xmlns:a16="http://schemas.microsoft.com/office/drawing/2014/main" id="{17D74045-5F6A-A29C-6AB1-0338DD0DB8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2830" y="5896906"/>
            <a:ext cx="2202180" cy="50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40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 userDrawn="1">
          <p15:clr>
            <a:srgbClr val="FBAE40"/>
          </p15:clr>
        </p15:guide>
        <p15:guide id="2" orient="horz" pos="216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2064" userDrawn="1">
          <p15:clr>
            <a:srgbClr val="FBAE40"/>
          </p15:clr>
        </p15:guide>
        <p15:guide id="5" pos="561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Plain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158EBCED-5ED0-39FD-8B36-618706A11B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26331" r="60262"/>
          <a:stretch>
            <a:fillRect/>
          </a:stretch>
        </p:blipFill>
        <p:spPr>
          <a:xfrm>
            <a:off x="10339753" y="5803174"/>
            <a:ext cx="1575787" cy="681446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D822D3E5-67CB-EBA9-E9EF-931B072EDD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165" y="1591056"/>
            <a:ext cx="10515600" cy="1728216"/>
          </a:xfrm>
          <a:prstGeom prst="rect">
            <a:avLst/>
          </a:prstGeom>
        </p:spPr>
        <p:txBody>
          <a:bodyPr anchor="b" anchorCtr="0"/>
          <a:lstStyle>
            <a:lvl1pPr>
              <a:defRPr sz="6000" b="0" i="0">
                <a:solidFill>
                  <a:schemeClr val="bg1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Click to add Title here in two lines or less</a:t>
            </a:r>
          </a:p>
        </p:txBody>
      </p:sp>
      <p:sp>
        <p:nvSpPr>
          <p:cNvPr id="7" name="Subhead Placeholder">
            <a:extLst>
              <a:ext uri="{FF2B5EF4-FFF2-40B4-BE49-F238E27FC236}">
                <a16:creationId xmlns:a16="http://schemas.microsoft.com/office/drawing/2014/main" id="{38B059BA-1413-F334-2E22-CC89F7ED99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308" y="3353865"/>
            <a:ext cx="7996891" cy="6694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1">
                <a:solidFill>
                  <a:schemeClr val="bg1"/>
                </a:solidFill>
                <a:latin typeface="Merriweather Light" pitchFamily="2" charset="77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1" name="Date Placeholder">
            <a:extLst>
              <a:ext uri="{FF2B5EF4-FFF2-40B4-BE49-F238E27FC236}">
                <a16:creationId xmlns:a16="http://schemas.microsoft.com/office/drawing/2014/main" id="{B4B5C07F-B5F9-563C-82B6-5E6963FE83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5866321"/>
            <a:ext cx="2441448" cy="570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add date</a:t>
            </a:r>
          </a:p>
        </p:txBody>
      </p:sp>
      <p:sp>
        <p:nvSpPr>
          <p:cNvPr id="12" name="Date Placeholder">
            <a:extLst>
              <a:ext uri="{FF2B5EF4-FFF2-40B4-BE49-F238E27FC236}">
                <a16:creationId xmlns:a16="http://schemas.microsoft.com/office/drawing/2014/main" id="{C8F67363-7AF4-B4B6-A3DC-1728D109A2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39440" y="5866321"/>
            <a:ext cx="2490216" cy="570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add presenter</a:t>
            </a:r>
          </a:p>
        </p:txBody>
      </p:sp>
      <p:sp>
        <p:nvSpPr>
          <p:cNvPr id="13" name="Date Placeholder">
            <a:extLst>
              <a:ext uri="{FF2B5EF4-FFF2-40B4-BE49-F238E27FC236}">
                <a16:creationId xmlns:a16="http://schemas.microsoft.com/office/drawing/2014/main" id="{3BA363D3-6BAF-D0A5-811C-19E0528D76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12536" y="5866321"/>
            <a:ext cx="2490216" cy="570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Lato" panose="020F0502020204030203" pitchFamily="34" charset="0"/>
              <a:buNone/>
              <a:tabLst/>
              <a:defRPr/>
            </a:pPr>
            <a:r>
              <a:rPr lang="en-US"/>
              <a:t>Click to add affiliation/title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1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-Full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 Title Placeholder">
            <a:extLst>
              <a:ext uri="{FF2B5EF4-FFF2-40B4-BE49-F238E27FC236}">
                <a16:creationId xmlns:a16="http://schemas.microsoft.com/office/drawing/2014/main" id="{6501EB16-086F-E032-5034-F693C9CAD3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539" y="2430534"/>
            <a:ext cx="9130853" cy="1996932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6000" b="0" i="0">
                <a:solidFill>
                  <a:schemeClr val="tx1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Click to edit section title in two lines or less.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4B71AE1-1E4E-4B15-03DC-88ED12DCCA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30481" y="5803174"/>
            <a:ext cx="2385060" cy="681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270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-Full Page-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D0670DA-A8EA-0C92-F168-15C9F2DD4B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30481" y="5803174"/>
            <a:ext cx="2385060" cy="681446"/>
          </a:xfrm>
          <a:prstGeom prst="rect">
            <a:avLst/>
          </a:prstGeom>
        </p:spPr>
      </p:pic>
      <p:sp>
        <p:nvSpPr>
          <p:cNvPr id="5" name="Section Title Placeholder">
            <a:extLst>
              <a:ext uri="{FF2B5EF4-FFF2-40B4-BE49-F238E27FC236}">
                <a16:creationId xmlns:a16="http://schemas.microsoft.com/office/drawing/2014/main" id="{E72B99E2-7EBF-AF9F-01A9-80FEF1805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539" y="1432068"/>
            <a:ext cx="9130853" cy="1996932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6000" b="0" i="0">
                <a:solidFill>
                  <a:schemeClr val="tx1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Click to edit section title in two lines or less.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1014B7A-5168-D37E-1F8B-C625456A46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539" y="3500879"/>
            <a:ext cx="6464655" cy="6957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1">
                <a:solidFill>
                  <a:schemeClr val="tx1"/>
                </a:solidFill>
                <a:latin typeface="Merriweather Light" pitchFamily="2" charset="77"/>
              </a:defRPr>
            </a:lvl1pPr>
          </a:lstStyle>
          <a:p>
            <a:pPr lvl="0"/>
            <a:r>
              <a:rPr lang="en-US"/>
              <a:t>Click here to edit section subhead</a:t>
            </a:r>
          </a:p>
        </p:txBody>
      </p:sp>
    </p:spTree>
    <p:extLst>
      <p:ext uri="{BB962C8B-B14F-4D97-AF65-F5344CB8AC3E}">
        <p14:creationId xmlns:p14="http://schemas.microsoft.com/office/powerpoint/2010/main" val="30434627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-Half Page + Image-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58952E1-87F4-4BC6-8EE0-8B17DBF0798B}"/>
              </a:ext>
            </a:extLst>
          </p:cNvPr>
          <p:cNvSpPr/>
          <p:nvPr userDrawn="1"/>
        </p:nvSpPr>
        <p:spPr>
          <a:xfrm>
            <a:off x="0" y="0"/>
            <a:ext cx="6096000" cy="68698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69B8F9AA-140A-2F6F-0E63-2B9F11868D5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6000" cy="685799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r>
              <a:rPr lang="en-US"/>
              <a:t>Click to add an image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B66A31B-EB4D-5F5F-7CD2-D341351FC2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653" y="2455436"/>
            <a:ext cx="4836695" cy="194712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6000" b="0" i="0">
                <a:solidFill>
                  <a:schemeClr val="bg1"/>
                </a:solidFill>
                <a:latin typeface="Merriweather Light" pitchFamily="2" charset="77"/>
              </a:defRPr>
            </a:lvl1pPr>
          </a:lstStyle>
          <a:p>
            <a:pPr lvl="0"/>
            <a:r>
              <a:rPr lang="en-US"/>
              <a:t>Section Title Level 1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4280A0B-6B08-9AE1-3630-67A105A53E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30481" y="5803174"/>
            <a:ext cx="2385060" cy="681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2220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-Half Page + Imag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10DDEF76-1870-672B-E7A1-B6F3C112ED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30481" y="5803174"/>
            <a:ext cx="2385060" cy="68144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DB0EBDB-FBD3-C72D-44FA-8A72E7590080}"/>
              </a:ext>
            </a:extLst>
          </p:cNvPr>
          <p:cNvSpPr/>
          <p:nvPr userDrawn="1"/>
        </p:nvSpPr>
        <p:spPr>
          <a:xfrm>
            <a:off x="0" y="11877"/>
            <a:ext cx="6096000" cy="68698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0336A84F-3143-73FD-2E7F-1B1910B394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6000" cy="685799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r>
              <a:rPr lang="en-US"/>
              <a:t>Click to add an image</a:t>
            </a:r>
          </a:p>
        </p:txBody>
      </p:sp>
      <p:sp>
        <p:nvSpPr>
          <p:cNvPr id="12" name="Title 8">
            <a:extLst>
              <a:ext uri="{FF2B5EF4-FFF2-40B4-BE49-F238E27FC236}">
                <a16:creationId xmlns:a16="http://schemas.microsoft.com/office/drawing/2014/main" id="{DB668144-54F8-7FDD-1056-2A83905327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653" y="1459226"/>
            <a:ext cx="4836695" cy="1947123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6000" b="0" i="0">
                <a:solidFill>
                  <a:schemeClr val="bg1"/>
                </a:solidFill>
                <a:latin typeface="Merriweather Light" pitchFamily="2" charset="77"/>
              </a:defRPr>
            </a:lvl1pPr>
          </a:lstStyle>
          <a:p>
            <a:pPr lvl="0"/>
            <a:r>
              <a:rPr lang="en-US"/>
              <a:t>Section Title Level 1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EE132773-EE8A-5364-C183-ECD2DEB2E4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539" y="3446814"/>
            <a:ext cx="4846809" cy="10068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1">
                <a:solidFill>
                  <a:schemeClr val="bg1"/>
                </a:solidFill>
                <a:latin typeface="Merriweather Light" pitchFamily="2" charset="77"/>
              </a:defRPr>
            </a:lvl1pPr>
          </a:lstStyle>
          <a:p>
            <a:pPr lvl="0"/>
            <a:r>
              <a:rPr lang="en-US"/>
              <a:t>Click here to edit section subhead</a:t>
            </a:r>
          </a:p>
        </p:txBody>
      </p:sp>
    </p:spTree>
    <p:extLst>
      <p:ext uri="{BB962C8B-B14F-4D97-AF65-F5344CB8AC3E}">
        <p14:creationId xmlns:p14="http://schemas.microsoft.com/office/powerpoint/2010/main" val="2378423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-Gree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FB8D811-9952-8F8F-5C57-6A5F8F63A20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11600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SemiBold" pitchFamily="2" charset="77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E862CECE-AFEA-5F48-82FC-FB160B40808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89881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7AA158-63ED-C757-7A86-EF08EA6FE8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5826" y="1484148"/>
            <a:ext cx="9760347" cy="2933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 b="0" i="0">
                <a:solidFill>
                  <a:schemeClr val="tx2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This is a sample of a full page quote. Click here to edit the quote. Use something empowering or enlightening that you would like to highlight in your presentation.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50A13C17-AD1F-614B-E77D-35F5EF681E3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976563" y="5090160"/>
            <a:ext cx="5781675" cy="3962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chemeClr val="tx1"/>
                </a:solidFill>
                <a:latin typeface="Public Sans ExtraLight" pitchFamily="2" charset="77"/>
              </a:defRPr>
            </a:lvl1pPr>
            <a:lvl2pPr marL="457200" indent="0">
              <a:buNone/>
              <a:defRPr sz="1600" b="0" i="0">
                <a:solidFill>
                  <a:schemeClr val="tx1"/>
                </a:solidFill>
                <a:latin typeface="Public Sans ExtraLight" pitchFamily="2" charset="77"/>
              </a:defRPr>
            </a:lvl2pPr>
            <a:lvl3pPr marL="914400" indent="0">
              <a:buNone/>
              <a:defRPr sz="1400" b="0" i="0">
                <a:solidFill>
                  <a:schemeClr val="tx1"/>
                </a:solidFill>
                <a:latin typeface="Public Sans ExtraLight" pitchFamily="2" charset="77"/>
              </a:defRPr>
            </a:lvl3pPr>
            <a:lvl4pPr marL="1371600" indent="0">
              <a:buNone/>
              <a:defRPr sz="1200" b="0" i="0">
                <a:solidFill>
                  <a:schemeClr val="tx1"/>
                </a:solidFill>
                <a:latin typeface="Public Sans ExtraLight" pitchFamily="2" charset="77"/>
              </a:defRPr>
            </a:lvl4pPr>
            <a:lvl5pPr marL="1828800" indent="0">
              <a:buNone/>
              <a:defRPr sz="1200" b="0" i="0">
                <a:solidFill>
                  <a:schemeClr val="tx1"/>
                </a:solidFill>
                <a:latin typeface="Public Sans ExtraLight" pitchFamily="2" charset="77"/>
              </a:defRPr>
            </a:lvl5pPr>
          </a:lstStyle>
          <a:p>
            <a:pPr lvl="0"/>
            <a:r>
              <a:rPr lang="en-US"/>
              <a:t>- Quote Attribution</a:t>
            </a:r>
          </a:p>
        </p:txBody>
      </p:sp>
      <p:pic>
        <p:nvPicPr>
          <p:cNvPr id="7" name="Picture 6" descr="A black and white photo of a black background&#10;&#10;Description automatically generated">
            <a:extLst>
              <a:ext uri="{FF2B5EF4-FFF2-40B4-BE49-F238E27FC236}">
                <a16:creationId xmlns:a16="http://schemas.microsoft.com/office/drawing/2014/main" id="{073E608D-65C6-5990-BFDA-B1C6E478ED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1479" y="6306950"/>
            <a:ext cx="732922" cy="4267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F70611-222E-301B-88E2-81B1A08B9A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5280" y="3429000"/>
            <a:ext cx="423672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45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-Blue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6CFA59DC-7421-6649-8E7A-992E424281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5826" y="1484148"/>
            <a:ext cx="9760347" cy="2933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 b="0" i="0">
                <a:solidFill>
                  <a:schemeClr val="tx2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This is a sample of a full page quote. Click here to edit the quote. Use something empowering or enlightening that you would like to highlight in your presentation.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FB8D811-9952-8F8F-5C57-6A5F8F63A20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11600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SemiBold" pitchFamily="2" charset="77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E862CECE-AFEA-5F48-82FC-FB160B40808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89881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8B5A17F-022F-8928-B915-E3C6762D119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976563" y="5090160"/>
            <a:ext cx="5781675" cy="3962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chemeClr val="tx1"/>
                </a:solidFill>
                <a:latin typeface="Public Sans ExtraLight" pitchFamily="2" charset="77"/>
              </a:defRPr>
            </a:lvl1pPr>
            <a:lvl2pPr marL="457200" indent="0">
              <a:buNone/>
              <a:defRPr sz="1600" b="0" i="0">
                <a:solidFill>
                  <a:schemeClr val="tx1"/>
                </a:solidFill>
                <a:latin typeface="Public Sans ExtraLight" pitchFamily="2" charset="77"/>
              </a:defRPr>
            </a:lvl2pPr>
            <a:lvl3pPr marL="914400" indent="0">
              <a:buNone/>
              <a:defRPr sz="1400" b="0" i="0">
                <a:solidFill>
                  <a:schemeClr val="tx1"/>
                </a:solidFill>
                <a:latin typeface="Public Sans ExtraLight" pitchFamily="2" charset="77"/>
              </a:defRPr>
            </a:lvl3pPr>
            <a:lvl4pPr marL="1371600" indent="0">
              <a:buNone/>
              <a:defRPr sz="1200" b="0" i="0">
                <a:solidFill>
                  <a:schemeClr val="tx1"/>
                </a:solidFill>
                <a:latin typeface="Public Sans ExtraLight" pitchFamily="2" charset="77"/>
              </a:defRPr>
            </a:lvl4pPr>
            <a:lvl5pPr marL="1828800" indent="0">
              <a:buNone/>
              <a:defRPr sz="1200" b="0" i="0">
                <a:solidFill>
                  <a:schemeClr val="tx1"/>
                </a:solidFill>
                <a:latin typeface="Public Sans ExtraLight" pitchFamily="2" charset="77"/>
              </a:defRPr>
            </a:lvl5pPr>
          </a:lstStyle>
          <a:p>
            <a:pPr lvl="0"/>
            <a:r>
              <a:rPr lang="en-US"/>
              <a:t>- Quote Attribution</a:t>
            </a:r>
          </a:p>
        </p:txBody>
      </p:sp>
      <p:sp>
        <p:nvSpPr>
          <p:cNvPr id="15" name="Slide Number Placeholder">
            <a:extLst>
              <a:ext uri="{FF2B5EF4-FFF2-40B4-BE49-F238E27FC236}">
                <a16:creationId xmlns:a16="http://schemas.microsoft.com/office/drawing/2014/main" id="{F3C241D2-9A33-1F03-3AF2-B7C5AC718F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14234" y="6342059"/>
            <a:ext cx="545543" cy="365125"/>
          </a:xfrm>
          <a:prstGeom prst="rect">
            <a:avLst/>
          </a:prstGeom>
        </p:spPr>
        <p:txBody>
          <a:bodyPr anchor="ctr"/>
          <a:lstStyle>
            <a:lvl1pPr>
              <a:defRPr sz="140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EDC71CDC-BCA3-164D-B2A4-037F1FA9EBA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black and white photo of a black background&#10;&#10;Description automatically generated">
            <a:extLst>
              <a:ext uri="{FF2B5EF4-FFF2-40B4-BE49-F238E27FC236}">
                <a16:creationId xmlns:a16="http://schemas.microsoft.com/office/drawing/2014/main" id="{23D91CEE-F7E5-19BA-0314-3ED622BDEC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1479" y="6306950"/>
            <a:ext cx="732922" cy="42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7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6CFA59DC-7421-6649-8E7A-992E424281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00" y="863339"/>
            <a:ext cx="10672412" cy="524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i="0">
                <a:solidFill>
                  <a:schemeClr val="tx2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Click to add a header for this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96D33-89BC-4A5B-CBDE-D6E4D399ED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216" y="1929201"/>
            <a:ext cx="66738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Public Sans Black" pitchFamily="2" charset="77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697BD42-D4CE-0DD2-670D-E8B5212F07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44600" y="1929201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this list item. Content should be two lines or less.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20D15C3-FFDE-9485-DDFB-4D393A75AB8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85841" y="1929201"/>
            <a:ext cx="66738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Public Sans Black" pitchFamily="2" charset="77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74E761B-B700-36B2-15AC-1E8AACB36D8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753225" y="1929201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this list item. Content should be two lines or less.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8C094E3F-70EB-FEFF-F9A0-4771935352B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77216" y="2630241"/>
            <a:ext cx="66738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Public Sans Black" pitchFamily="2" charset="77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BC3E6348-D886-3683-BC3A-0245E993C29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44600" y="2630241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this list item. Content should be two lines or less.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D0BDD453-8797-85A2-82AE-87410455674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85841" y="2630241"/>
            <a:ext cx="66738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Public Sans Black" pitchFamily="2" charset="77"/>
              </a:defRPr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099C0D07-CE5B-BDCB-3721-B1CE6EDC241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53225" y="2630241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this list item. Content should be two lines or less.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957D5728-7D09-53C7-62AF-E63792ECC9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77216" y="3341441"/>
            <a:ext cx="66738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Public Sans Black" pitchFamily="2" charset="77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4F4B76AA-3545-1373-3247-5D621B445A3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44600" y="3341441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this list item. Content should be two lines or less.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EEF93F25-7D11-6751-F711-9D0C9BD9ABC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85841" y="3341441"/>
            <a:ext cx="66738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Public Sans Black" pitchFamily="2" charset="77"/>
              </a:defRPr>
            </a:lvl1pPr>
          </a:lstStyle>
          <a:p>
            <a:pPr lvl="0"/>
            <a:r>
              <a:rPr lang="en-US"/>
              <a:t>07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81A08692-5854-E8E3-BD75-B0AF76B0E91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753225" y="3341441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this list item. Content should be two lines or less.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849CA785-A379-3886-9725-2871A8B0CB3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7216" y="4052641"/>
            <a:ext cx="66738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Public Sans Black" pitchFamily="2" charset="77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4436BF09-121D-21AD-5EF6-B11030F95D6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44600" y="4052641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this list item. Content should be two lines or less.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D21D3FC5-8C2B-3F42-9AAE-05AF4E75FD8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085841" y="4052641"/>
            <a:ext cx="66738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Public Sans Black" pitchFamily="2" charset="77"/>
              </a:defRPr>
            </a:lvl1pPr>
          </a:lstStyle>
          <a:p>
            <a:pPr lvl="0"/>
            <a:r>
              <a:rPr lang="en-US"/>
              <a:t>08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DDAFA55C-28BF-999A-9FAB-C2748BE6187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753225" y="4052641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Click to edit this list item. Content should be two lines or less.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FB8D811-9952-8F8F-5C57-6A5F8F63A20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11600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SemiBold" pitchFamily="2" charset="77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E862CECE-AFEA-5F48-82FC-FB160B40808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89881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595FCCCC-3844-258D-C520-24F09F6A52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14234" y="6342059"/>
            <a:ext cx="545543" cy="365125"/>
          </a:xfrm>
          <a:prstGeom prst="rect">
            <a:avLst/>
          </a:prstGeom>
        </p:spPr>
        <p:txBody>
          <a:bodyPr anchor="ctr"/>
          <a:lstStyle>
            <a:lvl1pPr>
              <a:defRPr sz="140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EDC71CDC-BCA3-164D-B2A4-037F1FA9EBA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black and white photo of a black background&#10;&#10;Description automatically generated">
            <a:extLst>
              <a:ext uri="{FF2B5EF4-FFF2-40B4-BE49-F238E27FC236}">
                <a16:creationId xmlns:a16="http://schemas.microsoft.com/office/drawing/2014/main" id="{3EA036AB-2594-6246-0524-BCAF298D53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1479" y="6306950"/>
            <a:ext cx="732922" cy="42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766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r Slide - H1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graph 1">
            <a:extLst>
              <a:ext uri="{FF2B5EF4-FFF2-40B4-BE49-F238E27FC236}">
                <a16:creationId xmlns:a16="http://schemas.microsoft.com/office/drawing/2014/main" id="{BEEAE04F-E062-524B-8E9A-B58E98B8F7C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2837" y="1483359"/>
            <a:ext cx="10901303" cy="4257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Clr>
                <a:schemeClr val="accent2"/>
              </a:buClr>
              <a:buSzPct val="115000"/>
              <a:buFont typeface="Wingdings" pitchFamily="2" charset="2"/>
              <a:buNone/>
              <a:defRPr lang="en-US" sz="2400" b="0" i="0" u="none" strike="noStrike" smtClean="0">
                <a:solidFill>
                  <a:schemeClr val="tx1"/>
                </a:solidFill>
                <a:effectLst/>
                <a:latin typeface="Public Sans Extra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914400" indent="-457200">
              <a:lnSpc>
                <a:spcPct val="150000"/>
              </a:lnSpc>
              <a:buClr>
                <a:schemeClr val="accent3"/>
              </a:buClr>
              <a:buSzPct val="115000"/>
              <a:buFont typeface="Arial" panose="020B0604020202020204" pitchFamily="34" charset="0"/>
              <a:buChar char="•"/>
              <a:defRPr sz="2800" b="0">
                <a:solidFill>
                  <a:schemeClr val="accent3"/>
                </a:solidFill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add paragraph text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26CE690-6A32-1C6D-8BF2-BB007B57D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00" y="830203"/>
            <a:ext cx="10672412" cy="524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i="0">
                <a:solidFill>
                  <a:schemeClr val="tx2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Click to add a header for this slide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86B91F1-9BEE-96FD-5742-3D7F01C30C1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11600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SemiBold" pitchFamily="2" charset="77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4908A42-0E4E-CF98-34C7-2AFD8BD3CB7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89881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A5063C4D-3253-0CCA-7813-9D7895E357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14234" y="6342059"/>
            <a:ext cx="545543" cy="365125"/>
          </a:xfrm>
          <a:prstGeom prst="rect">
            <a:avLst/>
          </a:prstGeom>
        </p:spPr>
        <p:txBody>
          <a:bodyPr anchor="ctr"/>
          <a:lstStyle>
            <a:lvl1pPr>
              <a:defRPr sz="140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EDC71CDC-BCA3-164D-B2A4-037F1FA9EBA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black and white photo of a black background&#10;&#10;Description automatically generated">
            <a:extLst>
              <a:ext uri="{FF2B5EF4-FFF2-40B4-BE49-F238E27FC236}">
                <a16:creationId xmlns:a16="http://schemas.microsoft.com/office/drawing/2014/main" id="{3243ED1C-F17E-4CAC-97FD-6E440575CE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1479" y="6306950"/>
            <a:ext cx="732922" cy="4267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2F4389-8D7E-FB84-C636-98B0F7647F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3972" y="2371242"/>
            <a:ext cx="3548027" cy="448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93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r Slide - H1 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6CFA59DC-7421-6649-8E7A-992E424281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3729" y="834464"/>
            <a:ext cx="6711095" cy="12349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i="0">
                <a:solidFill>
                  <a:schemeClr val="tx2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Click to add a header for this slide</a:t>
            </a:r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BEEAE04F-E062-524B-8E9A-B58E98B8F7C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2838" y="2252311"/>
            <a:ext cx="6712362" cy="37032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Clr>
                <a:schemeClr val="accent2"/>
              </a:buClr>
              <a:buSzPct val="115000"/>
              <a:buFont typeface="Wingdings" pitchFamily="2" charset="2"/>
              <a:buNone/>
              <a:defRPr lang="en-US" sz="2400" b="0" i="0" u="none" strike="noStrike" smtClean="0">
                <a:solidFill>
                  <a:schemeClr val="tx1"/>
                </a:solidFill>
                <a:effectLst/>
                <a:latin typeface="Public Sans Extra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914400" indent="-457200">
              <a:lnSpc>
                <a:spcPct val="150000"/>
              </a:lnSpc>
              <a:buClr>
                <a:schemeClr val="accent3"/>
              </a:buClr>
              <a:buSzPct val="115000"/>
              <a:buFont typeface="Arial" panose="020B0604020202020204" pitchFamily="34" charset="0"/>
              <a:buChar char="•"/>
              <a:defRPr sz="2800" b="0">
                <a:solidFill>
                  <a:schemeClr val="accent3"/>
                </a:solidFill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add paragraph text</a:t>
            </a:r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63EE4EDD-4640-544F-BD49-99FEDA480A4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52736" y="847023"/>
            <a:ext cx="4392216" cy="51110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0" i="0" baseline="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add an image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320E49EF-DAAC-1B8B-E677-0DCB01208DB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11600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SemiBold" pitchFamily="2" charset="77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9482F-AEEF-C10A-A3ED-33766AD657C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89881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F5D5A3AB-3783-E350-9859-124ABB72B0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14234" y="6342059"/>
            <a:ext cx="545543" cy="365125"/>
          </a:xfrm>
          <a:prstGeom prst="rect">
            <a:avLst/>
          </a:prstGeom>
        </p:spPr>
        <p:txBody>
          <a:bodyPr anchor="ctr"/>
          <a:lstStyle>
            <a:lvl1pPr>
              <a:defRPr sz="140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EDC71CDC-BCA3-164D-B2A4-037F1FA9EBA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 descr="A black and white photo of a black background&#10;&#10;Description automatically generated">
            <a:extLst>
              <a:ext uri="{FF2B5EF4-FFF2-40B4-BE49-F238E27FC236}">
                <a16:creationId xmlns:a16="http://schemas.microsoft.com/office/drawing/2014/main" id="{B4C92E9B-DDBD-FEF4-DE3C-254EFB2DED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1479" y="6306950"/>
            <a:ext cx="732922" cy="42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265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ner Slide - H1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1">
            <a:extLst>
              <a:ext uri="{FF2B5EF4-FFF2-40B4-BE49-F238E27FC236}">
                <a16:creationId xmlns:a16="http://schemas.microsoft.com/office/drawing/2014/main" id="{BEEAE04F-E062-524B-8E9A-B58E98B8F7C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2838" y="1473199"/>
            <a:ext cx="10811396" cy="4482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914400" indent="-4572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sz="2400"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1430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6002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85B3E1-DC5A-69DE-6445-279C8F78AD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00" y="830203"/>
            <a:ext cx="10672412" cy="524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i="0">
                <a:solidFill>
                  <a:schemeClr val="tx2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Click to add a header for this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4B481-AD07-A85C-3E51-ACD5276AB5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11600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SemiBold" pitchFamily="2" charset="77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FF860B0-23D6-4629-A164-22F7D74DB72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89881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B99AFAA1-EBE1-D0E6-C9FB-F3ECF92F3C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14234" y="6342059"/>
            <a:ext cx="545543" cy="365125"/>
          </a:xfrm>
          <a:prstGeom prst="rect">
            <a:avLst/>
          </a:prstGeom>
        </p:spPr>
        <p:txBody>
          <a:bodyPr anchor="ctr"/>
          <a:lstStyle>
            <a:lvl1pPr>
              <a:defRPr sz="140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EDC71CDC-BCA3-164D-B2A4-037F1FA9EBA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 descr="A black and white photo of a black background&#10;&#10;Description automatically generated">
            <a:extLst>
              <a:ext uri="{FF2B5EF4-FFF2-40B4-BE49-F238E27FC236}">
                <a16:creationId xmlns:a16="http://schemas.microsoft.com/office/drawing/2014/main" id="{D63864B3-BE62-D22E-4E90-2C230F4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1479" y="6306950"/>
            <a:ext cx="732922" cy="42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064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r Slide -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85B3E1-DC5A-69DE-6445-279C8F78AD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00" y="830203"/>
            <a:ext cx="10672412" cy="524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i="0">
                <a:solidFill>
                  <a:schemeClr val="tx2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Click to add a header for this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4B481-AD07-A85C-3E51-ACD5276AB5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11600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SemiBold" pitchFamily="2" charset="77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FF860B0-23D6-4629-A164-22F7D74DB72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89881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C5B54DA-467D-2CB7-B8E6-2A5371214211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411600" y="1685050"/>
            <a:ext cx="2642042" cy="26434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  <a:latin typeface="Public Sans" pitchFamily="2" charset="77"/>
              </a:defRPr>
            </a:lvl1pPr>
          </a:lstStyle>
          <a:p>
            <a:r>
              <a:rPr lang="en-US"/>
              <a:t>Click to add an image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9B5BF71F-A273-5A69-B37F-671BC58775AA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264001" y="1685050"/>
            <a:ext cx="2642042" cy="26434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  <a:latin typeface="Public Sans" pitchFamily="2" charset="77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Lato" panose="020F0502020204030203" pitchFamily="34" charset="0"/>
              <a:buNone/>
              <a:tabLst/>
              <a:defRPr/>
            </a:pPr>
            <a:r>
              <a:rPr lang="en-US"/>
              <a:t>Click to add an image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35790074-EE63-C8C1-95B0-4B72217A3B23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6149512" y="1685050"/>
            <a:ext cx="2642042" cy="26434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  <a:latin typeface="Public Sans" pitchFamily="2" charset="77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Lato" panose="020F0502020204030203" pitchFamily="34" charset="0"/>
              <a:buNone/>
              <a:tabLst/>
              <a:defRPr/>
            </a:pPr>
            <a:r>
              <a:rPr lang="en-US"/>
              <a:t>Click to add an image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F9C67D7E-BE3A-5EE8-552A-69621D4995EC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044963" y="1685050"/>
            <a:ext cx="2642042" cy="26434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  <a:latin typeface="Public Sans" pitchFamily="2" charset="77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Lato" panose="020F0502020204030203" pitchFamily="34" charset="0"/>
              <a:buNone/>
              <a:tabLst/>
              <a:defRPr/>
            </a:pPr>
            <a:r>
              <a:rPr lang="en-US"/>
              <a:t>Click to add an image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AE3362C-A38A-7005-DCBA-06FA8112C39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11601" y="4432300"/>
            <a:ext cx="2642042" cy="130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Public Sans ExtraLight" pitchFamily="2" charset="77"/>
              </a:defRPr>
            </a:lvl1pPr>
          </a:lstStyle>
          <a:p>
            <a:pPr lvl="0"/>
            <a:r>
              <a:rPr lang="en-US"/>
              <a:t>Click to edit caption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204C341B-91DF-AA00-BBB0-495C036673D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264131" y="4432300"/>
            <a:ext cx="2655013" cy="130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Public Sans ExtraLight" pitchFamily="2" charset="77"/>
              </a:defRPr>
            </a:lvl1pPr>
          </a:lstStyle>
          <a:p>
            <a:pPr lvl="0"/>
            <a:r>
              <a:rPr lang="en-US"/>
              <a:t>Click to edit caption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6DD53100-BB70-06C3-CBD5-B77B1D0025C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136540" y="4432300"/>
            <a:ext cx="2655014" cy="130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Public Sans ExtraLight" pitchFamily="2" charset="77"/>
              </a:defRPr>
            </a:lvl1pPr>
          </a:lstStyle>
          <a:p>
            <a:pPr lvl="0"/>
            <a:r>
              <a:rPr lang="en-US"/>
              <a:t>Click to edit caption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5EA23A8D-638F-BAE1-569A-E291F2634B2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028827" y="4432300"/>
            <a:ext cx="2658178" cy="130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Public Sans ExtraLight" pitchFamily="2" charset="77"/>
              </a:defRPr>
            </a:lvl1pPr>
          </a:lstStyle>
          <a:p>
            <a:pPr lvl="0"/>
            <a:r>
              <a:rPr lang="en-US"/>
              <a:t>Click to edit caption</a:t>
            </a:r>
          </a:p>
        </p:txBody>
      </p:sp>
      <p:sp>
        <p:nvSpPr>
          <p:cNvPr id="19" name="Slide Number Placeholder">
            <a:extLst>
              <a:ext uri="{FF2B5EF4-FFF2-40B4-BE49-F238E27FC236}">
                <a16:creationId xmlns:a16="http://schemas.microsoft.com/office/drawing/2014/main" id="{8529FF5A-61EB-ABD2-CF1B-1500CF660B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14234" y="6342059"/>
            <a:ext cx="545543" cy="365125"/>
          </a:xfrm>
          <a:prstGeom prst="rect">
            <a:avLst/>
          </a:prstGeom>
        </p:spPr>
        <p:txBody>
          <a:bodyPr anchor="ctr"/>
          <a:lstStyle>
            <a:lvl1pPr>
              <a:defRPr sz="140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EDC71CDC-BCA3-164D-B2A4-037F1FA9EBA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 descr="A black and white photo of a black background&#10;&#10;Description automatically generated">
            <a:extLst>
              <a:ext uri="{FF2B5EF4-FFF2-40B4-BE49-F238E27FC236}">
                <a16:creationId xmlns:a16="http://schemas.microsoft.com/office/drawing/2014/main" id="{7DDBFDAB-A8E9-E7E7-B177-9229FA14A9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1479" y="6306950"/>
            <a:ext cx="732922" cy="42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41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r Slide - H1 Bulle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ist 1">
            <a:extLst>
              <a:ext uri="{FF2B5EF4-FFF2-40B4-BE49-F238E27FC236}">
                <a16:creationId xmlns:a16="http://schemas.microsoft.com/office/drawing/2014/main" id="{BEEAE04F-E062-524B-8E9A-B58E98B8F7C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2838" y="1606161"/>
            <a:ext cx="6712362" cy="4349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800100" indent="-3429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sz="2400" b="0" i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257300" indent="-3429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b="0" i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657350" indent="-28575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b="0" i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63EE4EDD-4640-544F-BD49-99FEDA480A4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52736" y="1606162"/>
            <a:ext cx="3861498" cy="38086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0" i="0" baseline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add an image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E21A77-741C-4D06-2F02-CCC6D4C591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00" y="830203"/>
            <a:ext cx="10672412" cy="524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i="0">
                <a:solidFill>
                  <a:schemeClr val="tx2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Click to add a header for this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BDD59-8A42-1149-0E5A-ABD2F5AC942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11600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SemiBold" pitchFamily="2" charset="77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0FD6ABD-DED4-F4B5-4BC2-1A68705097C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89881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350F8CF0-E895-3E44-3DCD-850DDABEDB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14234" y="6342059"/>
            <a:ext cx="545543" cy="365125"/>
          </a:xfrm>
          <a:prstGeom prst="rect">
            <a:avLst/>
          </a:prstGeom>
        </p:spPr>
        <p:txBody>
          <a:bodyPr anchor="ctr"/>
          <a:lstStyle>
            <a:lvl1pPr>
              <a:defRPr sz="140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EDC71CDC-BCA3-164D-B2A4-037F1FA9EBA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 descr="A black and white photo of a black background&#10;&#10;Description automatically generated">
            <a:extLst>
              <a:ext uri="{FF2B5EF4-FFF2-40B4-BE49-F238E27FC236}">
                <a16:creationId xmlns:a16="http://schemas.microsoft.com/office/drawing/2014/main" id="{839BAB9B-C854-3BE9-E5DF-C359CDC54B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1479" y="6306950"/>
            <a:ext cx="732922" cy="42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44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r Slide - H1 2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ist 1">
            <a:extLst>
              <a:ext uri="{FF2B5EF4-FFF2-40B4-BE49-F238E27FC236}">
                <a16:creationId xmlns:a16="http://schemas.microsoft.com/office/drawing/2014/main" id="{BEEAE04F-E062-524B-8E9A-B58E98B8F7C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2837" y="1615439"/>
            <a:ext cx="5297639" cy="4340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914400" indent="-4572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sz="2400" b="0" i="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1430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b="0" i="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6002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b="0" i="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add text</a:t>
            </a:r>
          </a:p>
          <a:p>
            <a:pPr marL="285750" marR="0" lvl="0" indent="-28575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lang="en-US"/>
              <a:t>Click to add text</a:t>
            </a:r>
          </a:p>
          <a:p>
            <a:pPr marL="285750" marR="0" lvl="0" indent="-28575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4" name="List 2">
            <a:extLst>
              <a:ext uri="{FF2B5EF4-FFF2-40B4-BE49-F238E27FC236}">
                <a16:creationId xmlns:a16="http://schemas.microsoft.com/office/drawing/2014/main" id="{2B867D32-757B-4E3F-9B45-C10EDBEB157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1615439"/>
            <a:ext cx="5297639" cy="4340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914400" indent="-4572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1430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b="0" i="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6002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b="0" i="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add text</a:t>
            </a:r>
          </a:p>
          <a:p>
            <a:pPr marL="285750" marR="0" lvl="0" indent="-28575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662EA4-0C7E-3F52-B5D2-0BBC6FE29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00" y="830203"/>
            <a:ext cx="10672412" cy="524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i="0">
                <a:solidFill>
                  <a:schemeClr val="tx2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Click to add a header for this slide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07FBA61-FD11-5F3D-43B0-B8060796507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11600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SemiBold" pitchFamily="2" charset="77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0C26366-834F-010E-176D-AFA3C7E2317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89881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1120D5F9-7A4D-9E17-6E23-A5D698FD0A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14234" y="6342059"/>
            <a:ext cx="545543" cy="365125"/>
          </a:xfrm>
          <a:prstGeom prst="rect">
            <a:avLst/>
          </a:prstGeom>
        </p:spPr>
        <p:txBody>
          <a:bodyPr anchor="ctr"/>
          <a:lstStyle>
            <a:lvl1pPr>
              <a:defRPr sz="140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EDC71CDC-BCA3-164D-B2A4-037F1FA9EB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8936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ner Slide - H1 3-Lis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1">
            <a:extLst>
              <a:ext uri="{FF2B5EF4-FFF2-40B4-BE49-F238E27FC236}">
                <a16:creationId xmlns:a16="http://schemas.microsoft.com/office/drawing/2014/main" id="{50D96C9C-2CFB-8095-5265-19A2EF3725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3250" y="1572395"/>
            <a:ext cx="3498850" cy="557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List 1">
            <a:extLst>
              <a:ext uri="{FF2B5EF4-FFF2-40B4-BE49-F238E27FC236}">
                <a16:creationId xmlns:a16="http://schemas.microsoft.com/office/drawing/2014/main" id="{BEEAE04F-E062-524B-8E9A-B58E98B8F7C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2838" y="2227689"/>
            <a:ext cx="3499606" cy="369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defRPr sz="2400"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91440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None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37160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edit master text</a:t>
            </a:r>
          </a:p>
          <a:p>
            <a:pPr lvl="0"/>
            <a:r>
              <a:rPr lang="en-US"/>
              <a:t>Click to edit the second bullet</a:t>
            </a:r>
          </a:p>
          <a:p>
            <a:pPr lvl="0"/>
            <a:r>
              <a:rPr lang="en-US"/>
              <a:t>Click to add another bullet</a:t>
            </a: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E7C1C46F-14F4-6AAC-C3AD-FD1E9DFF37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46953" y="1572395"/>
            <a:ext cx="3498850" cy="557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List 2">
            <a:extLst>
              <a:ext uri="{FF2B5EF4-FFF2-40B4-BE49-F238E27FC236}">
                <a16:creationId xmlns:a16="http://schemas.microsoft.com/office/drawing/2014/main" id="{94F3A34C-69DD-1F64-E879-5265D529285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46197" y="2227689"/>
            <a:ext cx="3499606" cy="369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914400" indent="-4572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1430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6002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edit master text</a:t>
            </a:r>
          </a:p>
          <a:p>
            <a:pPr lvl="0"/>
            <a:r>
              <a:rPr lang="en-US"/>
              <a:t>Click to edit the second bullet</a:t>
            </a:r>
          </a:p>
          <a:p>
            <a:pPr lvl="0"/>
            <a:r>
              <a:rPr lang="en-US"/>
              <a:t>Click to add another bullet</a:t>
            </a:r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C329B551-3482-FEE0-E612-B3E9402A370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89934" y="1572395"/>
            <a:ext cx="3498850" cy="557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7" name="List 3">
            <a:extLst>
              <a:ext uri="{FF2B5EF4-FFF2-40B4-BE49-F238E27FC236}">
                <a16:creationId xmlns:a16="http://schemas.microsoft.com/office/drawing/2014/main" id="{09A0EA10-CC93-6B9D-150C-90BAE34896E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89556" y="2227689"/>
            <a:ext cx="3499606" cy="369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914400" indent="-4572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1430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6002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edit master text</a:t>
            </a:r>
          </a:p>
          <a:p>
            <a:pPr lvl="0"/>
            <a:r>
              <a:rPr lang="en-US"/>
              <a:t>Click to edit the second bullet</a:t>
            </a:r>
          </a:p>
          <a:p>
            <a:pPr lvl="0"/>
            <a:r>
              <a:rPr lang="en-US"/>
              <a:t>Click to add another bullet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3884F4-CC44-7EEB-2E83-3336BDC6F6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00" y="830203"/>
            <a:ext cx="10672412" cy="524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i="0">
                <a:solidFill>
                  <a:schemeClr val="tx2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Click to add a header for this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62D2C-5D2F-46ED-EE4A-42C23730D74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11600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SemiBold" pitchFamily="2" charset="77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BF27F2C-377C-E2DE-31DD-E34362D89AA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89881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7DF5915A-DC43-FD36-17C7-22432B0C1E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14234" y="6342059"/>
            <a:ext cx="545543" cy="365125"/>
          </a:xfrm>
          <a:prstGeom prst="rect">
            <a:avLst/>
          </a:prstGeom>
        </p:spPr>
        <p:txBody>
          <a:bodyPr anchor="ctr"/>
          <a:lstStyle>
            <a:lvl1pPr>
              <a:defRPr sz="140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EDC71CDC-BCA3-164D-B2A4-037F1FA9EB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819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r Slide - Color Callout-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1">
            <a:extLst>
              <a:ext uri="{FF2B5EF4-FFF2-40B4-BE49-F238E27FC236}">
                <a16:creationId xmlns:a16="http://schemas.microsoft.com/office/drawing/2014/main" id="{50D96C9C-2CFB-8095-5265-19A2EF3725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2823" y="2882345"/>
            <a:ext cx="3323960" cy="420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bg2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List 1">
            <a:extLst>
              <a:ext uri="{FF2B5EF4-FFF2-40B4-BE49-F238E27FC236}">
                <a16:creationId xmlns:a16="http://schemas.microsoft.com/office/drawing/2014/main" id="{BEEAE04F-E062-524B-8E9A-B58E98B8F7C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2411" y="3435380"/>
            <a:ext cx="3324678" cy="218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defRPr lang="en-US" sz="1600" b="0" i="0" u="none" strike="noStrike" smtClean="0">
                <a:solidFill>
                  <a:schemeClr val="bg2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defRPr sz="2400"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91440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None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37160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edit master text</a:t>
            </a:r>
          </a:p>
          <a:p>
            <a:pPr lvl="0"/>
            <a:r>
              <a:rPr lang="en-US"/>
              <a:t>Click to edit the second bullet</a:t>
            </a:r>
          </a:p>
          <a:p>
            <a:pPr lvl="0"/>
            <a:r>
              <a:rPr lang="en-US"/>
              <a:t>Click to add another bullet</a:t>
            </a: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E7C1C46F-14F4-6AAC-C3AD-FD1E9DFF37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46953" y="2882345"/>
            <a:ext cx="3323960" cy="420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bg2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List 2">
            <a:extLst>
              <a:ext uri="{FF2B5EF4-FFF2-40B4-BE49-F238E27FC236}">
                <a16:creationId xmlns:a16="http://schemas.microsoft.com/office/drawing/2014/main" id="{94F3A34C-69DD-1F64-E879-5265D529285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46197" y="3435380"/>
            <a:ext cx="3324678" cy="218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lnSpc>
                <a:spcPct val="110000"/>
              </a:lnSpc>
              <a:spcAft>
                <a:spcPts val="600"/>
              </a:spcAft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defRPr lang="en-US" sz="1600" b="0" i="0" u="none" strike="noStrike" smtClean="0">
                <a:solidFill>
                  <a:schemeClr val="bg2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914400" indent="-4572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1430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6002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edit master text</a:t>
            </a:r>
          </a:p>
          <a:p>
            <a:pPr lvl="0"/>
            <a:r>
              <a:rPr lang="en-US"/>
              <a:t>Click to edit the second bullet</a:t>
            </a:r>
          </a:p>
          <a:p>
            <a:pPr lvl="0"/>
            <a:r>
              <a:rPr lang="en-US"/>
              <a:t>Click to add another bullet</a:t>
            </a:r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C329B551-3482-FEE0-E612-B3E9402A370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14193" y="2882345"/>
            <a:ext cx="3323960" cy="420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bg2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7" name="List 3">
            <a:extLst>
              <a:ext uri="{FF2B5EF4-FFF2-40B4-BE49-F238E27FC236}">
                <a16:creationId xmlns:a16="http://schemas.microsoft.com/office/drawing/2014/main" id="{09A0EA10-CC93-6B9D-150C-90BAE34896E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13815" y="3435380"/>
            <a:ext cx="3324678" cy="218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lnSpc>
                <a:spcPct val="110000"/>
              </a:lnSpc>
              <a:spcAft>
                <a:spcPts val="600"/>
              </a:spcAft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defRPr lang="en-US" sz="1600" b="0" i="0" u="none" strike="noStrike" smtClean="0">
                <a:solidFill>
                  <a:schemeClr val="bg2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914400" indent="-4572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1430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6002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edit master text</a:t>
            </a:r>
          </a:p>
          <a:p>
            <a:pPr lvl="0"/>
            <a:r>
              <a:rPr lang="en-US"/>
              <a:t>Click to edit the second bullet</a:t>
            </a:r>
          </a:p>
          <a:p>
            <a:pPr lvl="0"/>
            <a:r>
              <a:rPr lang="en-US"/>
              <a:t>Click to add another bullet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3884F4-CC44-7EEB-2E83-3336BDC6F6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00" y="830203"/>
            <a:ext cx="10672412" cy="524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i="0">
                <a:solidFill>
                  <a:schemeClr val="tx2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Click to add a header for this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62D2C-5D2F-46ED-EE4A-42C23730D74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11600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SemiBold" pitchFamily="2" charset="77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BF27F2C-377C-E2DE-31DD-E34362D89AA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89881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8" name="List 1">
            <a:extLst>
              <a:ext uri="{FF2B5EF4-FFF2-40B4-BE49-F238E27FC236}">
                <a16:creationId xmlns:a16="http://schemas.microsoft.com/office/drawing/2014/main" id="{9081328B-F238-9EF9-C665-96D7A2809496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602838" y="1487312"/>
            <a:ext cx="10811056" cy="524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None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defRPr sz="2400"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91440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None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37160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Use this slide for BLUE editable callout boxes. </a:t>
            </a:r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221D9D10-7ADE-DF30-2921-FFC651833EC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72823" y="2395328"/>
            <a:ext cx="626683" cy="420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bg2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27FD4DA9-426D-D245-BE83-A77EB28D61F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346953" y="2395328"/>
            <a:ext cx="626683" cy="420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bg2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E3892AB3-31B4-95BE-244A-7C5477CBF43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014193" y="2395328"/>
            <a:ext cx="626683" cy="420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bg2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19" name="Slide Number Placeholder">
            <a:extLst>
              <a:ext uri="{FF2B5EF4-FFF2-40B4-BE49-F238E27FC236}">
                <a16:creationId xmlns:a16="http://schemas.microsoft.com/office/drawing/2014/main" id="{9998D212-ACF7-2977-4CB2-BC86D613F3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14234" y="6342059"/>
            <a:ext cx="545543" cy="365125"/>
          </a:xfrm>
          <a:prstGeom prst="rect">
            <a:avLst/>
          </a:prstGeom>
        </p:spPr>
        <p:txBody>
          <a:bodyPr anchor="ctr"/>
          <a:lstStyle>
            <a:lvl1pPr>
              <a:defRPr sz="140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EDC71CDC-BCA3-164D-B2A4-037F1FA9EB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9747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r Slide - Color Callout-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1">
            <a:extLst>
              <a:ext uri="{FF2B5EF4-FFF2-40B4-BE49-F238E27FC236}">
                <a16:creationId xmlns:a16="http://schemas.microsoft.com/office/drawing/2014/main" id="{50D96C9C-2CFB-8095-5265-19A2EF3725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2823" y="2882345"/>
            <a:ext cx="3323960" cy="420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List 1">
            <a:extLst>
              <a:ext uri="{FF2B5EF4-FFF2-40B4-BE49-F238E27FC236}">
                <a16:creationId xmlns:a16="http://schemas.microsoft.com/office/drawing/2014/main" id="{BEEAE04F-E062-524B-8E9A-B58E98B8F7C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2411" y="3435380"/>
            <a:ext cx="3324678" cy="218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lnSpc>
                <a:spcPct val="100000"/>
              </a:lnSpc>
              <a:spcAft>
                <a:spcPts val="600"/>
              </a:spcAft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defRPr sz="2400"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91440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None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37160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edit master text</a:t>
            </a:r>
          </a:p>
          <a:p>
            <a:pPr lvl="0"/>
            <a:r>
              <a:rPr lang="en-US"/>
              <a:t>Click to edit the second bullet</a:t>
            </a:r>
          </a:p>
          <a:p>
            <a:pPr lvl="0"/>
            <a:r>
              <a:rPr lang="en-US"/>
              <a:t>Click to add another bullet</a:t>
            </a: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E7C1C46F-14F4-6AAC-C3AD-FD1E9DFF37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46953" y="2882345"/>
            <a:ext cx="3323960" cy="420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List 2">
            <a:extLst>
              <a:ext uri="{FF2B5EF4-FFF2-40B4-BE49-F238E27FC236}">
                <a16:creationId xmlns:a16="http://schemas.microsoft.com/office/drawing/2014/main" id="{94F3A34C-69DD-1F64-E879-5265D529285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46197" y="3435380"/>
            <a:ext cx="3324678" cy="218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914400" indent="-4572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1430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6002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edit master text</a:t>
            </a:r>
          </a:p>
          <a:p>
            <a:pPr lvl="0"/>
            <a:r>
              <a:rPr lang="en-US"/>
              <a:t>Click to edit the second bullet</a:t>
            </a:r>
          </a:p>
          <a:p>
            <a:pPr lvl="0"/>
            <a:r>
              <a:rPr lang="en-US"/>
              <a:t>Click to add another bullet</a:t>
            </a:r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C329B551-3482-FEE0-E612-B3E9402A370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14193" y="2882345"/>
            <a:ext cx="3323960" cy="420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7" name="List 3">
            <a:extLst>
              <a:ext uri="{FF2B5EF4-FFF2-40B4-BE49-F238E27FC236}">
                <a16:creationId xmlns:a16="http://schemas.microsoft.com/office/drawing/2014/main" id="{09A0EA10-CC93-6B9D-150C-90BAE34896E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13815" y="3435380"/>
            <a:ext cx="3324678" cy="218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914400" indent="-4572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1430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6002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edit master text</a:t>
            </a:r>
          </a:p>
          <a:p>
            <a:pPr lvl="0"/>
            <a:r>
              <a:rPr lang="en-US"/>
              <a:t>Click to edit the second bullet</a:t>
            </a:r>
          </a:p>
          <a:p>
            <a:pPr lvl="0"/>
            <a:r>
              <a:rPr lang="en-US"/>
              <a:t>Click to add another bullet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3884F4-CC44-7EEB-2E83-3336BDC6F6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00" y="830203"/>
            <a:ext cx="10672412" cy="524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i="0">
                <a:solidFill>
                  <a:schemeClr val="tx2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Click to add a header for this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62D2C-5D2F-46ED-EE4A-42C23730D74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11600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SemiBold" pitchFamily="2" charset="77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BF27F2C-377C-E2DE-31DD-E34362D89AA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89881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8" name="List 1">
            <a:extLst>
              <a:ext uri="{FF2B5EF4-FFF2-40B4-BE49-F238E27FC236}">
                <a16:creationId xmlns:a16="http://schemas.microsoft.com/office/drawing/2014/main" id="{9081328B-F238-9EF9-C665-96D7A2809496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602838" y="1487312"/>
            <a:ext cx="10811056" cy="524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None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defRPr sz="2400"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91440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None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37160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Use this slide for GREEN editable callout boxes. </a:t>
            </a:r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221D9D10-7ADE-DF30-2921-FFC651833EC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72823" y="2395328"/>
            <a:ext cx="626683" cy="420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27FD4DA9-426D-D245-BE83-A77EB28D61F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346953" y="2395328"/>
            <a:ext cx="626683" cy="420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E3892AB3-31B4-95BE-244A-7C5477CBF43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014193" y="2395328"/>
            <a:ext cx="626683" cy="420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3" name="Slide Number Placeholder">
            <a:extLst>
              <a:ext uri="{FF2B5EF4-FFF2-40B4-BE49-F238E27FC236}">
                <a16:creationId xmlns:a16="http://schemas.microsoft.com/office/drawing/2014/main" id="{DC281134-DCBF-7AD6-F03F-1657BA0EC4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14234" y="6342059"/>
            <a:ext cx="545543" cy="365125"/>
          </a:xfrm>
          <a:prstGeom prst="rect">
            <a:avLst/>
          </a:prstGeom>
        </p:spPr>
        <p:txBody>
          <a:bodyPr anchor="ctr"/>
          <a:lstStyle>
            <a:lvl1pPr>
              <a:defRPr sz="140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EDC71CDC-BCA3-164D-B2A4-037F1FA9EB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385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er Slide - H1 4-Lis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1">
            <a:extLst>
              <a:ext uri="{FF2B5EF4-FFF2-40B4-BE49-F238E27FC236}">
                <a16:creationId xmlns:a16="http://schemas.microsoft.com/office/drawing/2014/main" id="{50D96C9C-2CFB-8095-5265-19A2EF3725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3250" y="1592263"/>
            <a:ext cx="2640338" cy="557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List 1">
            <a:extLst>
              <a:ext uri="{FF2B5EF4-FFF2-40B4-BE49-F238E27FC236}">
                <a16:creationId xmlns:a16="http://schemas.microsoft.com/office/drawing/2014/main" id="{BEEAE04F-E062-524B-8E9A-B58E98B8F7C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2838" y="2247557"/>
            <a:ext cx="2640908" cy="3624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defRPr sz="2400"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91440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None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37160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edit master text</a:t>
            </a:r>
          </a:p>
          <a:p>
            <a:pPr lvl="0"/>
            <a:r>
              <a:rPr lang="en-US"/>
              <a:t>Click to edit the second bullet</a:t>
            </a:r>
          </a:p>
          <a:p>
            <a:pPr lvl="0"/>
            <a:r>
              <a:rPr lang="en-US"/>
              <a:t>Click to add another bullet</a:t>
            </a: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E7C1C46F-14F4-6AAC-C3AD-FD1E9DFF37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13303" y="1592263"/>
            <a:ext cx="2640338" cy="557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List 2">
            <a:extLst>
              <a:ext uri="{FF2B5EF4-FFF2-40B4-BE49-F238E27FC236}">
                <a16:creationId xmlns:a16="http://schemas.microsoft.com/office/drawing/2014/main" id="{94F3A34C-69DD-1F64-E879-5265D529285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12547" y="2247557"/>
            <a:ext cx="2640908" cy="3624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914400" indent="-4572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1430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6002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edit master text</a:t>
            </a:r>
          </a:p>
          <a:p>
            <a:pPr lvl="0"/>
            <a:r>
              <a:rPr lang="en-US"/>
              <a:t>Click to edit the second bullet</a:t>
            </a:r>
          </a:p>
          <a:p>
            <a:pPr lvl="0"/>
            <a:r>
              <a:rPr lang="en-US"/>
              <a:t>Click to add another bullet</a:t>
            </a:r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C329B551-3482-FEE0-E612-B3E9402A370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22633" y="1592263"/>
            <a:ext cx="2640338" cy="557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7" name="List 3">
            <a:extLst>
              <a:ext uri="{FF2B5EF4-FFF2-40B4-BE49-F238E27FC236}">
                <a16:creationId xmlns:a16="http://schemas.microsoft.com/office/drawing/2014/main" id="{09A0EA10-CC93-6B9D-150C-90BAE34896E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22255" y="2247557"/>
            <a:ext cx="2640908" cy="3624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914400" indent="-4572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1430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6002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edit master text</a:t>
            </a:r>
          </a:p>
          <a:p>
            <a:pPr lvl="0"/>
            <a:r>
              <a:rPr lang="en-US"/>
              <a:t>Click to edit the second bullet</a:t>
            </a:r>
          </a:p>
          <a:p>
            <a:pPr lvl="0"/>
            <a:r>
              <a:rPr lang="en-US"/>
              <a:t>Click to add another bullet</a:t>
            </a:r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B4849BAE-E4F8-D919-E46C-EAC0B5EFC4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25289" y="1592263"/>
            <a:ext cx="2640338" cy="557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List 3">
            <a:extLst>
              <a:ext uri="{FF2B5EF4-FFF2-40B4-BE49-F238E27FC236}">
                <a16:creationId xmlns:a16="http://schemas.microsoft.com/office/drawing/2014/main" id="{9C78031B-3ACA-8B92-F286-5C4D79A28DE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9024911" y="2247557"/>
            <a:ext cx="2640908" cy="3624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914400" indent="-4572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1430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600200" indent="-22860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b="0" i="0">
                <a:solidFill>
                  <a:schemeClr val="tx1"/>
                </a:solidFill>
                <a:latin typeface="Public Sans Light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edit master text</a:t>
            </a:r>
          </a:p>
          <a:p>
            <a:pPr lvl="0"/>
            <a:r>
              <a:rPr lang="en-US"/>
              <a:t>Click to edit the second bullet</a:t>
            </a:r>
          </a:p>
          <a:p>
            <a:pPr lvl="0"/>
            <a:r>
              <a:rPr lang="en-US"/>
              <a:t>Click to add another bullet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C2C9E07-E5DE-48AC-74B9-E95567EC86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00" y="830203"/>
            <a:ext cx="10672412" cy="524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i="0">
                <a:solidFill>
                  <a:schemeClr val="tx2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Click to add a header for this slide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76FA440-73B2-9E5E-BE16-6EB3593B58E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11600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SemiBold" pitchFamily="2" charset="77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F4F58D1-1DCE-2E0A-81E1-48BFF5C6A45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89881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16" name="Slide Number Placeholder">
            <a:extLst>
              <a:ext uri="{FF2B5EF4-FFF2-40B4-BE49-F238E27FC236}">
                <a16:creationId xmlns:a16="http://schemas.microsoft.com/office/drawing/2014/main" id="{4C753F5B-FA91-3124-FE75-0A2093A3DA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14234" y="6342059"/>
            <a:ext cx="545543" cy="365125"/>
          </a:xfrm>
          <a:prstGeom prst="rect">
            <a:avLst/>
          </a:prstGeom>
        </p:spPr>
        <p:txBody>
          <a:bodyPr anchor="ctr"/>
          <a:lstStyle>
            <a:lvl1pPr>
              <a:defRPr sz="140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EDC71CDC-BCA3-164D-B2A4-037F1FA9EB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9441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r Slide - H1 3-Lis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1">
            <a:extLst>
              <a:ext uri="{FF2B5EF4-FFF2-40B4-BE49-F238E27FC236}">
                <a16:creationId xmlns:a16="http://schemas.microsoft.com/office/drawing/2014/main" id="{50D96C9C-2CFB-8095-5265-19A2EF3725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1600" y="1609446"/>
            <a:ext cx="2035038" cy="557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List 1">
            <a:extLst>
              <a:ext uri="{FF2B5EF4-FFF2-40B4-BE49-F238E27FC236}">
                <a16:creationId xmlns:a16="http://schemas.microsoft.com/office/drawing/2014/main" id="{BEEAE04F-E062-524B-8E9A-B58E98B8F7C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17726" y="1609446"/>
            <a:ext cx="8992390" cy="10929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None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742950" indent="-28575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sz="1600" b="0" i="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200150" indent="-28575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sz="1600" b="0" i="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657350" indent="-28575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sz="1600" b="0" i="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add short paragraph text. </a:t>
            </a: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E7C1C46F-14F4-6AAC-C3AD-FD1E9DFF37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600" y="2995935"/>
            <a:ext cx="2035038" cy="557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C329B551-3482-FEE0-E612-B3E9402A370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600" y="4295863"/>
            <a:ext cx="2035038" cy="557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Public Sans Black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List 1">
            <a:extLst>
              <a:ext uri="{FF2B5EF4-FFF2-40B4-BE49-F238E27FC236}">
                <a16:creationId xmlns:a16="http://schemas.microsoft.com/office/drawing/2014/main" id="{DE2A8E33-85A7-A0C1-B7AC-CD2A8051EF07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2617726" y="2995935"/>
            <a:ext cx="8992390" cy="10929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None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742950" indent="-28575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sz="1600" b="0" i="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200150" indent="-28575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sz="1600" b="0" i="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657350" indent="-28575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sz="1600" b="0" i="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add short paragraph text. </a:t>
            </a:r>
          </a:p>
        </p:txBody>
      </p:sp>
      <p:sp>
        <p:nvSpPr>
          <p:cNvPr id="4" name="List 1">
            <a:extLst>
              <a:ext uri="{FF2B5EF4-FFF2-40B4-BE49-F238E27FC236}">
                <a16:creationId xmlns:a16="http://schemas.microsoft.com/office/drawing/2014/main" id="{C9E3D99D-38D6-55E9-8754-C80F172C04FF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2617726" y="4299415"/>
            <a:ext cx="8992390" cy="10929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None/>
              <a:defRPr lang="en-US" sz="1600" b="0" i="0" u="none" strike="noStrike" smtClean="0">
                <a:solidFill>
                  <a:schemeClr val="tx1"/>
                </a:solidFill>
                <a:effectLst/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742950" indent="-28575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sz="1600" b="0" i="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200150" indent="-28575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sz="1600" b="0" i="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657350" indent="-285750">
              <a:lnSpc>
                <a:spcPct val="11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defRPr sz="1600" b="0" i="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</a:lstStyle>
          <a:p>
            <a:pPr lvl="0"/>
            <a:r>
              <a:rPr lang="en-US"/>
              <a:t>Click to add short paragraph text. 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BD4D40C0-79E1-6380-6B3D-D86E0AD813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00" y="830203"/>
            <a:ext cx="10672412" cy="524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i="0">
                <a:solidFill>
                  <a:schemeClr val="tx2"/>
                </a:solidFill>
                <a:latin typeface="Merriweather Light" pitchFamily="2" charset="77"/>
              </a:defRPr>
            </a:lvl1pPr>
          </a:lstStyle>
          <a:p>
            <a:r>
              <a:rPr lang="en-US"/>
              <a:t>Click to add a header for this slide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4FCC8F0-BC79-2076-A0C5-92D88E14325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11600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SemiBold" pitchFamily="2" charset="77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CEB256DD-EA11-E2D8-7179-B7288958FC2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89881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BAD1A976-40F9-EBB3-70BA-C57385B647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14234" y="6342059"/>
            <a:ext cx="545543" cy="365125"/>
          </a:xfrm>
          <a:prstGeom prst="rect">
            <a:avLst/>
          </a:prstGeom>
        </p:spPr>
        <p:txBody>
          <a:bodyPr anchor="ctr"/>
          <a:lstStyle>
            <a:lvl1pPr>
              <a:defRPr sz="140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EDC71CDC-BCA3-164D-B2A4-037F1FA9EB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45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r Slide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1A5F7EE-7654-2921-933C-6AA8157477C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11600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SemiBold" pitchFamily="2" charset="77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D82A5A3-C61E-E0B6-B726-44FF84218A4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89881" y="205257"/>
            <a:ext cx="3997124" cy="38727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Public Sans Light" pitchFamily="2" charset="77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B2839090-5657-B48E-3A91-78AF14B8CB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14234" y="6342059"/>
            <a:ext cx="545543" cy="365125"/>
          </a:xfrm>
          <a:prstGeom prst="rect">
            <a:avLst/>
          </a:prstGeom>
        </p:spPr>
        <p:txBody>
          <a:bodyPr anchor="ctr"/>
          <a:lstStyle>
            <a:lvl1pPr>
              <a:defRPr sz="1400">
                <a:solidFill>
                  <a:schemeClr val="tx1"/>
                </a:solidFill>
                <a:latin typeface="Public Sans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EDC71CDC-BCA3-164D-B2A4-037F1FA9EB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378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ABC1A-4C91-ECBF-1D70-8D09F833ED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03437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defRPr sz="9600" b="0" i="0">
                <a:solidFill>
                  <a:schemeClr val="bg1"/>
                </a:solidFill>
                <a:latin typeface="Merriweather Light" pitchFamily="2" charset="77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CB6207B-F6C1-03FB-BF8C-A15B9DE09D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09" r="60016"/>
          <a:stretch>
            <a:fillRect/>
          </a:stretch>
        </p:blipFill>
        <p:spPr>
          <a:xfrm>
            <a:off x="5626443" y="5803174"/>
            <a:ext cx="939113" cy="681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1998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Slide (14 poi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4002FA3-3794-F7B5-AB41-5F3806F8F4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5199" y="1995489"/>
            <a:ext cx="10261601" cy="3983364"/>
          </a:xfrm>
        </p:spPr>
        <p:txBody>
          <a:bodyPr>
            <a:noAutofit/>
          </a:bodyPr>
          <a:lstStyle>
            <a:lvl1pPr marL="0" marR="0" indent="0" algn="l" defTabSz="412750" rtl="0" latinLnBrk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lang="en-GB" sz="1400" b="0" i="0" u="none" strike="noStrike" cap="none" spc="0" baseline="0" dirty="0">
                <a:ln>
                  <a:noFill/>
                </a:ln>
                <a:solidFill>
                  <a:srgbClr val="000000"/>
                </a:solidFill>
                <a:uFillTx/>
                <a:latin typeface="Berlingske Sans Medium" panose="02000503050000020004" pitchFamily="2" charset="0"/>
                <a:ea typeface="Berlingske Sans Medium" panose="02000503050000020004" pitchFamily="2" charset="0"/>
                <a:cs typeface="Berlingske Sans Medium" panose="02000503050000020004" pitchFamily="2" charset="0"/>
                <a:sym typeface="Montserrat Light"/>
              </a:defRPr>
            </a:lvl1pPr>
            <a:lvl2pPr>
              <a:defRPr b="0" i="0">
                <a:latin typeface="BerlingskeSans-Md" panose="02000503050000020004" pitchFamily="2" charset="0"/>
              </a:defRPr>
            </a:lvl2pPr>
            <a:lvl3pPr>
              <a:defRPr b="0" i="0">
                <a:latin typeface="BerlingskeSans-Md" panose="02000503050000020004" pitchFamily="2" charset="0"/>
              </a:defRPr>
            </a:lvl3pPr>
            <a:lvl4pPr>
              <a:defRPr b="0" i="0">
                <a:latin typeface="BerlingskeSans-Md" panose="02000503050000020004" pitchFamily="2" charset="0"/>
              </a:defRPr>
            </a:lvl4pPr>
            <a:lvl5pPr>
              <a:defRPr b="0" i="0">
                <a:latin typeface="BerlingskeSans-Md" panose="02000503050000020004" pitchFamily="2" charset="0"/>
              </a:defRPr>
            </a:lvl5pPr>
          </a:lstStyle>
          <a:p>
            <a:pPr marL="0" marR="0" lvl="0" indent="0" algn="l" defTabSz="412750" latinLnBrk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75000"/>
              <a:buFontTx/>
              <a:buNone/>
              <a:tabLst/>
            </a:pPr>
            <a:r>
              <a:rPr lang="en-GB"/>
              <a:t>Click to edit master text (Body Copy 14 Points) 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DBFCDEC9-22F0-6925-2536-0461B612050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4500" y="332306"/>
            <a:ext cx="5141698" cy="392112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Berlingske Serif Cn Md" panose="02000506080000020004" pitchFamily="2" charset="0"/>
              </a:defRPr>
            </a:lvl1pPr>
            <a:lvl2pPr>
              <a:defRPr sz="1600" b="0" i="0">
                <a:solidFill>
                  <a:schemeClr val="tx1"/>
                </a:solidFill>
                <a:latin typeface="Berlingske Serif Cn Md" panose="02000506080000020004" pitchFamily="2" charset="0"/>
              </a:defRPr>
            </a:lvl2pPr>
            <a:lvl3pPr>
              <a:defRPr sz="1600" b="0" i="0">
                <a:solidFill>
                  <a:schemeClr val="tx1"/>
                </a:solidFill>
                <a:latin typeface="Berlingske Serif Cn Md" panose="02000506080000020004" pitchFamily="2" charset="0"/>
              </a:defRPr>
            </a:lvl3pPr>
            <a:lvl4pPr>
              <a:defRPr sz="1600" b="0" i="0">
                <a:solidFill>
                  <a:schemeClr val="tx1"/>
                </a:solidFill>
                <a:latin typeface="Berlingske Serif Cn Md" panose="02000506080000020004" pitchFamily="2" charset="0"/>
              </a:defRPr>
            </a:lvl4pPr>
            <a:lvl5pPr>
              <a:defRPr sz="1600" b="0" i="0">
                <a:solidFill>
                  <a:schemeClr val="tx1"/>
                </a:solidFill>
                <a:latin typeface="Berlingske Serif Cn Md" panose="0200050608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C868C93E-9134-F2A4-F5E2-1E0D85FA56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5199" y="1291684"/>
            <a:ext cx="10261601" cy="6092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t">
            <a:noAutofit/>
          </a:bodyPr>
          <a:lstStyle>
            <a:lvl1pPr>
              <a:defRPr sz="4800" b="0" i="0">
                <a:latin typeface="Berlingske Serif Cn Md" panose="02000506080000020004" pitchFamily="2" charset="0"/>
              </a:defRPr>
            </a:lvl1pPr>
          </a:lstStyle>
          <a:p>
            <a:r>
              <a:rPr lang="en-US"/>
              <a:t>Click to edit master title</a:t>
            </a:r>
            <a:endParaRPr/>
          </a:p>
        </p:txBody>
      </p:sp>
      <p:pic>
        <p:nvPicPr>
          <p:cNvPr id="3" name="Imagen 8" descr="Forma&#10;&#10;Descripción generada automáticamente con confianza media">
            <a:extLst>
              <a:ext uri="{FF2B5EF4-FFF2-40B4-BE49-F238E27FC236}">
                <a16:creationId xmlns:a16="http://schemas.microsoft.com/office/drawing/2014/main" id="{7AE2847A-690F-0A19-DAC3-7A6CE8BD4F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4819" y="377062"/>
            <a:ext cx="937821" cy="176574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FC7BD16-B021-E1B9-F7D4-055E88D815D0}"/>
              </a:ext>
            </a:extLst>
          </p:cNvPr>
          <p:cNvSpPr txBox="1">
            <a:spLocks/>
          </p:cNvSpPr>
          <p:nvPr userDrawn="1"/>
        </p:nvSpPr>
        <p:spPr>
          <a:xfrm>
            <a:off x="444500" y="6465888"/>
            <a:ext cx="5141698" cy="39211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12750" latinLnBrk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16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Berlingske Serif Cn Md" panose="02000506080000020004" pitchFamily="2" charset="0"/>
                <a:ea typeface="Berlingske Sans" panose="02000503050000020004" pitchFamily="2" charset="0"/>
                <a:cs typeface="Berlingske Sans" panose="02000503050000020004" pitchFamily="2" charset="0"/>
                <a:sym typeface="Montserrat Light"/>
              </a:defRPr>
            </a:lvl1pPr>
            <a:lvl2pPr marL="500673" marR="0" indent="-183173" algn="l" defTabSz="412750" latinLnBrk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Berlingske Serif Cn Md" panose="02000506080000020004" pitchFamily="2" charset="0"/>
                <a:ea typeface="Berlingske Sans" panose="02000503050000020004" pitchFamily="2" charset="0"/>
                <a:cs typeface="Berlingske Sans" panose="02000503050000020004" pitchFamily="2" charset="0"/>
                <a:sym typeface="Montserrat Light"/>
              </a:defRPr>
            </a:lvl2pPr>
            <a:lvl3pPr marL="818173" marR="0" indent="-183173" algn="l" defTabSz="412750" latinLnBrk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Berlingske Serif Cn Md" panose="02000506080000020004" pitchFamily="2" charset="0"/>
                <a:ea typeface="Berlingske Sans" panose="02000503050000020004" pitchFamily="2" charset="0"/>
                <a:cs typeface="Berlingske Sans" panose="02000503050000020004" pitchFamily="2" charset="0"/>
                <a:sym typeface="Montserrat Light"/>
              </a:defRPr>
            </a:lvl3pPr>
            <a:lvl4pPr marL="1135673" marR="0" indent="-183173" algn="l" defTabSz="412750" latinLnBrk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Berlingske Serif Cn Md" panose="02000506080000020004" pitchFamily="2" charset="0"/>
                <a:ea typeface="Berlingske Sans" panose="02000503050000020004" pitchFamily="2" charset="0"/>
                <a:cs typeface="Berlingske Sans" panose="02000503050000020004" pitchFamily="2" charset="0"/>
                <a:sym typeface="Montserrat Light"/>
              </a:defRPr>
            </a:lvl4pPr>
            <a:lvl5pPr marL="1453173" marR="0" indent="-183173" algn="l" defTabSz="412750" latinLnBrk="0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Berlingske Serif Cn Md" panose="02000506080000020004" pitchFamily="2" charset="0"/>
                <a:ea typeface="Berlingske Sans" panose="02000503050000020004" pitchFamily="2" charset="0"/>
                <a:cs typeface="Berlingske Sans" panose="02000503050000020004" pitchFamily="2" charset="0"/>
                <a:sym typeface="Montserrat Light"/>
              </a:defRPr>
            </a:lvl5pPr>
            <a:lvl6pPr marL="7082692" marR="0" indent="-5495192" algn="l" defTabSz="412750" latinLnBrk="0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5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7400192" marR="0" indent="-5495192" algn="l" defTabSz="412750" latinLnBrk="0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5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7717692" marR="0" indent="-5495192" algn="l" defTabSz="412750" latinLnBrk="0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5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8035192" marR="0" indent="-5495192" algn="l" defTabSz="412750" latinLnBrk="0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15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/>
            </a:pPr>
            <a:r>
              <a:rPr lang="en-GB" sz="800">
                <a:solidFill>
                  <a:srgbClr val="BCBCBC"/>
                </a:solidFill>
              </a:rPr>
              <a:t>© 2024 Fors Marsh</a:t>
            </a:r>
            <a:endParaRPr lang="en-US" sz="800">
              <a:solidFill>
                <a:srgbClr val="BCBCBC"/>
              </a:solidFill>
            </a:endParaRPr>
          </a:p>
          <a:p>
            <a:pPr hangingPunct="1"/>
            <a:endParaRPr lang="en-US" sz="800">
              <a:solidFill>
                <a:srgbClr val="BCBCBC"/>
              </a:solidFill>
            </a:endParaRPr>
          </a:p>
        </p:txBody>
      </p:sp>
      <p:sp>
        <p:nvSpPr>
          <p:cNvPr id="2" name="Shape 2">
            <a:extLst>
              <a:ext uri="{FF2B5EF4-FFF2-40B4-BE49-F238E27FC236}">
                <a16:creationId xmlns:a16="http://schemas.microsoft.com/office/drawing/2014/main" id="{22D169B3-6100-A799-02F5-DC708BABCCA4}"/>
              </a:ext>
            </a:extLst>
          </p:cNvPr>
          <p:cNvSpPr/>
          <p:nvPr userDrawn="1"/>
        </p:nvSpPr>
        <p:spPr>
          <a:xfrm>
            <a:off x="11496982" y="6392744"/>
            <a:ext cx="232436" cy="263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>
              <a:spcBef>
                <a:spcPts val="2250"/>
              </a:spcBef>
              <a:defRPr sz="2800">
                <a:solidFill>
                  <a:srgbClr val="797979"/>
                </a:solidFill>
              </a:defRPr>
            </a:pPr>
            <a:fld id="{86CB4B4D-7CA3-9044-876B-883B54F8677D}" type="slidenum">
              <a:rPr sz="1200" b="0" i="0">
                <a:solidFill>
                  <a:schemeClr val="tx1"/>
                </a:solidFill>
                <a:latin typeface="Berlingske Serif Cn Md" panose="02000506080000020004" pitchFamily="2" charset="0"/>
              </a:rPr>
              <a:pPr>
                <a:spcBef>
                  <a:spcPts val="2250"/>
                </a:spcBef>
                <a:defRPr sz="2800">
                  <a:solidFill>
                    <a:srgbClr val="797979"/>
                  </a:solidFill>
                </a:defRPr>
              </a:pPr>
              <a:t>‹#›</a:t>
            </a:fld>
            <a:r>
              <a:rPr sz="1200" b="0" i="0">
                <a:solidFill>
                  <a:schemeClr val="tx1"/>
                </a:solidFill>
                <a:latin typeface="Berlingske Serif Cn Md" panose="02000506080000020004" pitchFamily="2" charset="0"/>
              </a:rPr>
              <a:t>￼</a:t>
            </a:r>
          </a:p>
        </p:txBody>
      </p:sp>
    </p:spTree>
    <p:extLst>
      <p:ext uri="{BB962C8B-B14F-4D97-AF65-F5344CB8AC3E}">
        <p14:creationId xmlns:p14="http://schemas.microsoft.com/office/powerpoint/2010/main" val="156253041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E223E777-7A12-C0E8-21D8-DEE2E236A5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0960" y="6221912"/>
            <a:ext cx="2092960" cy="59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043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90" r:id="rId2"/>
    <p:sldLayoutId id="2147483691" r:id="rId3"/>
    <p:sldLayoutId id="2147483695" r:id="rId4"/>
    <p:sldLayoutId id="2147483696" r:id="rId5"/>
    <p:sldLayoutId id="2147483694" r:id="rId6"/>
    <p:sldLayoutId id="2147483693" r:id="rId7"/>
    <p:sldLayoutId id="2147483708" r:id="rId8"/>
    <p:sldLayoutId id="2147483707" r:id="rId9"/>
    <p:sldLayoutId id="2147483702" r:id="rId10"/>
    <p:sldLayoutId id="2147483664" r:id="rId11"/>
    <p:sldLayoutId id="2147483684" r:id="rId12"/>
    <p:sldLayoutId id="2147483706" r:id="rId13"/>
    <p:sldLayoutId id="2147483670" r:id="rId14"/>
    <p:sldLayoutId id="2147483685" r:id="rId15"/>
    <p:sldLayoutId id="2147483680" r:id="rId16"/>
    <p:sldLayoutId id="2147483704" r:id="rId17"/>
    <p:sldLayoutId id="2147483705" r:id="rId18"/>
    <p:sldLayoutId id="2147483703" r:id="rId19"/>
    <p:sldLayoutId id="2147483701" r:id="rId20"/>
    <p:sldLayoutId id="2147483683" r:id="rId21"/>
    <p:sldLayoutId id="2147483678" r:id="rId22"/>
    <p:sldLayoutId id="2147483697" r:id="rId23"/>
    <p:sldLayoutId id="2147483709" r:id="rId2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leo" panose="020F050202020403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Lato" panose="020F0502020204030203" pitchFamily="34" charset="0"/>
        <a:buChar char="•"/>
        <a:defRPr sz="2800" kern="1200">
          <a:solidFill>
            <a:srgbClr val="6D1713"/>
          </a:solidFill>
          <a:latin typeface="Aleo" panose="020F050202020403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Lato" panose="020F0502020204030203" pitchFamily="34" charset="0"/>
        <a:buChar char="•"/>
        <a:defRPr sz="2400" b="1" i="0" kern="1200">
          <a:solidFill>
            <a:schemeClr val="accent1"/>
          </a:solidFill>
          <a:latin typeface="Lato" panose="020F050202020403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Lato" panose="020F0502020204030203" pitchFamily="34" charset="0"/>
        <a:buChar char="•"/>
        <a:defRPr sz="2000" kern="1200">
          <a:solidFill>
            <a:schemeClr val="tx1"/>
          </a:solidFill>
          <a:latin typeface="Aleo" panose="020F050202020403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Lato" panose="020F0502020204030203" pitchFamily="34" charset="0"/>
        <a:buChar char="•"/>
        <a:defRPr sz="1800" kern="1200">
          <a:solidFill>
            <a:schemeClr val="tx1"/>
          </a:solidFill>
          <a:latin typeface="Aleo" panose="020F050202020403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Lato" panose="020F0502020204030203" pitchFamily="34" charset="0"/>
        <a:buChar char="•"/>
        <a:defRPr sz="1800" kern="1200">
          <a:solidFill>
            <a:schemeClr val="tx1"/>
          </a:solidFill>
          <a:latin typeface="Aleo" panose="020F050202020403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Lato" panose="020F0502020204030203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Lato" panose="020F0502020204030203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Lato" panose="020F0502020204030203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Lato" panose="020F0502020204030203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2020@nei.nih.go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reventblindness.org/childrens-screen-time-tips/" TargetMode="External"/><Relationship Id="rId2" Type="http://schemas.openxmlformats.org/officeDocument/2006/relationships/hyperlink" Target="https://preventblindness.org/signs-of-possible-eye-problems-in-children/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hyperlink" Target="https://www.nationalacademies.org/projects/DBASSE-BBCSS-21-05/publication/27734" TargetMode="External"/><Relationship Id="rId4" Type="http://schemas.openxmlformats.org/officeDocument/2006/relationships/hyperlink" Target="https://www.aao.org/eye-health/tips-prevention/child-eye-problems-parents-should-never-ignore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7BC35-4479-2736-EAE6-CB099D707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35605"/>
            <a:ext cx="12192000" cy="1728216"/>
          </a:xfrm>
        </p:spPr>
        <p:txBody>
          <a:bodyPr lIns="91440" tIns="45720" rIns="91440" bIns="45720" anchor="b" anchorCtr="0"/>
          <a:lstStyle/>
          <a:p>
            <a:pPr algn="ctr"/>
            <a:r>
              <a:rPr lang="en-US" sz="5400">
                <a:latin typeface="Merriweather Light"/>
              </a:rPr>
              <a:t>Spotting the Signs: </a:t>
            </a:r>
            <a:br>
              <a:rPr lang="en-US" sz="5400">
                <a:latin typeface="Merriweather Light"/>
              </a:rPr>
            </a:br>
            <a:r>
              <a:rPr lang="en-US" sz="5400">
                <a:latin typeface="Merriweather Light"/>
              </a:rPr>
              <a:t>User Guide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CDAF3-69D1-79BE-FD12-EE03C0926A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91106" y="3694106"/>
            <a:ext cx="8698922" cy="909791"/>
          </a:xfrm>
        </p:spPr>
        <p:txBody>
          <a:bodyPr/>
          <a:lstStyle/>
          <a:p>
            <a:pPr algn="ctr"/>
            <a:r>
              <a:rPr lang="en-US" sz="2400"/>
              <a:t>Resources to help educators identify and respond to potential vision concerns in Pre-K through Grade 2 students.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8B1713-8A17-CF7B-1E8B-9114DDFA05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F8ABE5-9BC3-C7D2-E231-CA0230C03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A46D78-A823-0663-70DF-9062BC833F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18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C58667F-5713-F25B-EB54-FAFC7CFBD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E00CDC2-2E07-0C64-0CC8-FCDB9946F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FC1442E4-1554-AD8B-1566-BE9433DE0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76187"/>
            <a:ext cx="12192000" cy="664692"/>
          </a:xfrm>
        </p:spPr>
        <p:txBody>
          <a:bodyPr>
            <a:noAutofit/>
          </a:bodyPr>
          <a:lstStyle/>
          <a:p>
            <a:r>
              <a:rPr lang="en-US" sz="4800" dirty="0"/>
              <a:t>Keep an Eye Out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B728935-6CE3-A3F1-525A-FCE53D0116C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3120340" y="2415540"/>
            <a:ext cx="5951319" cy="272796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Public Sans" pitchFamily="2" charset="77"/>
              </a:rPr>
              <a:t>Educators are often the first to notice behaviors that may indicate a vision problem in their students. While you can’t diagnose a vision disorder, you can help identify those students who might benefit from a comprehensive eye exam. </a:t>
            </a:r>
          </a:p>
          <a:p>
            <a:pPr>
              <a:lnSpc>
                <a:spcPct val="100000"/>
              </a:lnSpc>
            </a:pPr>
            <a:endParaRPr lang="en-US" sz="1800">
              <a:latin typeface="Public Sans" pitchFamily="2" charset="77"/>
            </a:endParaRPr>
          </a:p>
          <a:p>
            <a:pPr>
              <a:lnSpc>
                <a:spcPct val="100000"/>
              </a:lnSpc>
            </a:pPr>
            <a:r>
              <a:rPr lang="en-US" sz="1800">
                <a:latin typeface="Public Sans" pitchFamily="2" charset="77"/>
              </a:rPr>
              <a:t>Early recognition and timely communication with families </a:t>
            </a:r>
            <a:br>
              <a:rPr lang="en-US" sz="1800">
                <a:latin typeface="Public Sans" pitchFamily="2" charset="77"/>
              </a:rPr>
            </a:br>
            <a:r>
              <a:rPr lang="en-US" sz="1800">
                <a:latin typeface="Public Sans" pitchFamily="2" charset="77"/>
              </a:rPr>
              <a:t>and school staff can help students receive the support </a:t>
            </a:r>
            <a:br>
              <a:rPr lang="en-US" sz="1800">
                <a:latin typeface="Public Sans" pitchFamily="2" charset="77"/>
              </a:rPr>
            </a:br>
            <a:r>
              <a:rPr lang="en-US" sz="1800">
                <a:latin typeface="Public Sans" pitchFamily="2" charset="77"/>
              </a:rPr>
              <a:t>they need to succeed.</a:t>
            </a:r>
          </a:p>
        </p:txBody>
      </p:sp>
    </p:spTree>
    <p:extLst>
      <p:ext uri="{BB962C8B-B14F-4D97-AF65-F5344CB8AC3E}">
        <p14:creationId xmlns:p14="http://schemas.microsoft.com/office/powerpoint/2010/main" val="3151791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9074483-43F2-E767-FAAE-894FE12191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59278D4-9F9A-F6E6-7AAA-000687EC0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39D8A8-60F9-E181-B925-E9226DCEF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00" y="1033462"/>
            <a:ext cx="10672412" cy="524256"/>
          </a:xfrm>
        </p:spPr>
        <p:txBody>
          <a:bodyPr>
            <a:normAutofit fontScale="90000"/>
          </a:bodyPr>
          <a:lstStyle/>
          <a:p>
            <a:r>
              <a:rPr lang="en-US"/>
              <a:t>What are the Resources?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578855-DEB1-F276-3FC8-952DB82FA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599" y="1984636"/>
            <a:ext cx="2431961" cy="3241989"/>
          </a:xfrm>
          <a:prstGeom prst="rect">
            <a:avLst/>
          </a:prstGeom>
          <a:effectLst>
            <a:outerShdw blurRad="135626" dist="38100" dir="2700000" sx="98983" sy="98983" algn="tl" rotWithShape="0">
              <a:prstClr val="black">
                <a:alpha val="33041"/>
              </a:prstClr>
            </a:outerShdw>
          </a:effec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328B7A-F956-4D59-4869-99DECF44E5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1609" y="5341314"/>
            <a:ext cx="2451951" cy="987678"/>
          </a:xfrm>
        </p:spPr>
        <p:txBody>
          <a:bodyPr anchor="t"/>
          <a:lstStyle/>
          <a:p>
            <a:pPr algn="ctr">
              <a:lnSpc>
                <a:spcPct val="100000"/>
              </a:lnSpc>
            </a:pPr>
            <a:r>
              <a:rPr lang="en-US" sz="1500" b="1">
                <a:solidFill>
                  <a:srgbClr val="000000"/>
                </a:solidFill>
                <a:latin typeface="Public Sans"/>
              </a:rPr>
              <a:t>Poster</a:t>
            </a:r>
            <a:r>
              <a:rPr lang="en-US" sz="1500">
                <a:solidFill>
                  <a:srgbClr val="000000"/>
                </a:solidFill>
                <a:latin typeface="Public Sans"/>
              </a:rPr>
              <a:t> with common signs of possible vision issues</a:t>
            </a:r>
            <a:endParaRPr lang="en-US" sz="1500">
              <a:latin typeface="Public San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C91D73-FDD3-E252-0F0B-2A45EE323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7741" y="2032009"/>
            <a:ext cx="2431961" cy="3147243"/>
          </a:xfrm>
          <a:prstGeom prst="rect">
            <a:avLst/>
          </a:prstGeom>
          <a:effectLst>
            <a:outerShdw blurRad="135626" dist="38100" dir="2700000" sx="98983" sy="98983" algn="tl" rotWithShape="0">
              <a:prstClr val="black">
                <a:alpha val="33041"/>
              </a:prstClr>
            </a:outerShdw>
          </a:effectLst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E747F2D-AFC3-2030-4A37-37C0D4F1F20B}"/>
              </a:ext>
            </a:extLst>
          </p:cNvPr>
          <p:cNvSpPr txBox="1">
            <a:spLocks/>
          </p:cNvSpPr>
          <p:nvPr/>
        </p:nvSpPr>
        <p:spPr>
          <a:xfrm>
            <a:off x="3307751" y="5341314"/>
            <a:ext cx="2451951" cy="987678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Lato" panose="020F0502020204030203" pitchFamily="34" charset="0"/>
              <a:buNone/>
              <a:defRPr sz="1400" b="0" i="0" kern="1200">
                <a:solidFill>
                  <a:schemeClr val="tx1"/>
                </a:solidFill>
                <a:latin typeface="Public Sans Ligh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400" b="1" i="0" kern="1200">
                <a:solidFill>
                  <a:schemeClr val="accent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0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00">
                <a:solidFill>
                  <a:srgbClr val="000000"/>
                </a:solidFill>
                <a:latin typeface="Public Sans"/>
              </a:rPr>
              <a:t>Observation </a:t>
            </a:r>
            <a:r>
              <a:rPr lang="en-US" sz="1500" b="1">
                <a:solidFill>
                  <a:srgbClr val="000000"/>
                </a:solidFill>
                <a:latin typeface="Public Sans"/>
              </a:rPr>
              <a:t>Checklist</a:t>
            </a:r>
            <a:endParaRPr lang="en-US" sz="1500" b="1">
              <a:latin typeface="Public San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073A3E8-1E13-4B53-BFF0-AAF4F0D7F5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301387" y="2032456"/>
            <a:ext cx="2431961" cy="3146349"/>
          </a:xfrm>
          <a:prstGeom prst="rect">
            <a:avLst/>
          </a:prstGeom>
          <a:effectLst>
            <a:outerShdw blurRad="135626" dist="38100" dir="2700000" sx="98983" sy="98983" algn="tl" rotWithShape="0">
              <a:prstClr val="black">
                <a:alpha val="33041"/>
              </a:prstClr>
            </a:outerShdw>
          </a:effectLst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7509AFB-632D-830F-542A-BDFFA1543746}"/>
              </a:ext>
            </a:extLst>
          </p:cNvPr>
          <p:cNvSpPr txBox="1">
            <a:spLocks/>
          </p:cNvSpPr>
          <p:nvPr/>
        </p:nvSpPr>
        <p:spPr>
          <a:xfrm>
            <a:off x="6281397" y="5341314"/>
            <a:ext cx="2451951" cy="987678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Lato" panose="020F0502020204030203" pitchFamily="34" charset="0"/>
              <a:buNone/>
              <a:defRPr sz="1400" b="0" i="0" kern="1200">
                <a:solidFill>
                  <a:schemeClr val="tx1"/>
                </a:solidFill>
                <a:latin typeface="Public Sans Ligh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400" b="1" i="0" kern="1200">
                <a:solidFill>
                  <a:schemeClr val="accent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0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00">
                <a:solidFill>
                  <a:srgbClr val="000000"/>
                </a:solidFill>
                <a:latin typeface="Public Sans"/>
              </a:rPr>
              <a:t>Step-by-step informational </a:t>
            </a:r>
            <a:r>
              <a:rPr lang="en-US" sz="1500" b="1">
                <a:solidFill>
                  <a:srgbClr val="000000"/>
                </a:solidFill>
                <a:latin typeface="Public Sans"/>
              </a:rPr>
              <a:t>fact sheet</a:t>
            </a:r>
            <a:endParaRPr lang="en-US" sz="1500" b="1">
              <a:latin typeface="Public San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48BB025-EC36-0EB7-D5EC-E5EE9B7F1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55044" y="2032009"/>
            <a:ext cx="2431961" cy="3147243"/>
          </a:xfrm>
          <a:prstGeom prst="rect">
            <a:avLst/>
          </a:prstGeom>
          <a:effectLst>
            <a:outerShdw blurRad="135626" dist="38100" dir="2700000" sx="98983" sy="98983" algn="tl" rotWithShape="0">
              <a:prstClr val="black">
                <a:alpha val="33041"/>
              </a:prstClr>
            </a:outerShdw>
          </a:effectLst>
        </p:spPr>
      </p:pic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9A482BA-3950-141B-EDB5-7E1C1160D7B9}"/>
              </a:ext>
            </a:extLst>
          </p:cNvPr>
          <p:cNvSpPr txBox="1">
            <a:spLocks/>
          </p:cNvSpPr>
          <p:nvPr/>
        </p:nvSpPr>
        <p:spPr>
          <a:xfrm>
            <a:off x="9235054" y="5341314"/>
            <a:ext cx="2451951" cy="987678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Lato" panose="020F0502020204030203" pitchFamily="34" charset="0"/>
              <a:buNone/>
              <a:defRPr sz="1400" b="0" i="0" kern="1200">
                <a:solidFill>
                  <a:schemeClr val="tx1"/>
                </a:solidFill>
                <a:latin typeface="Public Sans Ligh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400" b="1" i="0" kern="1200">
                <a:solidFill>
                  <a:schemeClr val="accent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0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00" b="1">
                <a:solidFill>
                  <a:srgbClr val="000000"/>
                </a:solidFill>
                <a:latin typeface="Public Sans"/>
              </a:rPr>
              <a:t>Email</a:t>
            </a:r>
            <a:r>
              <a:rPr lang="en-US" sz="1500">
                <a:solidFill>
                  <a:srgbClr val="000000"/>
                </a:solidFill>
                <a:latin typeface="Public Sans"/>
              </a:rPr>
              <a:t> communication templates</a:t>
            </a:r>
            <a:endParaRPr lang="en-US" sz="1500">
              <a:latin typeface="Public Sans"/>
            </a:endParaRPr>
          </a:p>
        </p:txBody>
      </p:sp>
    </p:spTree>
    <p:extLst>
      <p:ext uri="{BB962C8B-B14F-4D97-AF65-F5344CB8AC3E}">
        <p14:creationId xmlns:p14="http://schemas.microsoft.com/office/powerpoint/2010/main" val="446567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84C596A-66CA-4CE4-89AD-1EF573A79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9F19DFA-C788-E19A-DDE8-72D2F42DA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2AFF74-BF52-5252-9988-90185F65D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00" y="1120665"/>
            <a:ext cx="10672412" cy="524256"/>
          </a:xfrm>
        </p:spPr>
        <p:txBody>
          <a:bodyPr>
            <a:noAutofit/>
          </a:bodyPr>
          <a:lstStyle/>
          <a:p>
            <a:r>
              <a:rPr lang="en-US"/>
              <a:t>How Do I Use Them?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CD91284-1CA7-0984-C7A9-7C095EFC8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25780" y="3040380"/>
            <a:ext cx="11052810" cy="0"/>
          </a:xfrm>
          <a:prstGeom prst="line">
            <a:avLst/>
          </a:prstGeom>
          <a:ln w="15875">
            <a:solidFill>
              <a:srgbClr val="91BA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4461E3F1-837F-5931-DA2F-FC3F9995B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67354" y="2760345"/>
            <a:ext cx="560070" cy="560070"/>
          </a:xfrm>
          <a:prstGeom prst="ellipse">
            <a:avLst/>
          </a:prstGeom>
          <a:solidFill>
            <a:srgbClr val="91B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73A5A932-8129-378A-5EA5-FBB6F06D2223}"/>
              </a:ext>
            </a:extLst>
          </p:cNvPr>
          <p:cNvSpPr txBox="1">
            <a:spLocks/>
          </p:cNvSpPr>
          <p:nvPr/>
        </p:nvSpPr>
        <p:spPr>
          <a:xfrm>
            <a:off x="620209" y="2546541"/>
            <a:ext cx="1654361" cy="987678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Lato" panose="020F0502020204030203" pitchFamily="34" charset="0"/>
              <a:buNone/>
              <a:defRPr sz="1400" b="0" i="0" kern="1200">
                <a:solidFill>
                  <a:schemeClr val="tx1"/>
                </a:solidFill>
                <a:latin typeface="Public Sans Ligh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400" b="1" i="0" kern="1200">
                <a:solidFill>
                  <a:schemeClr val="accent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0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>
                <a:solidFill>
                  <a:srgbClr val="000000"/>
                </a:solidFill>
                <a:latin typeface="Merriweather" pitchFamily="2" charset="77"/>
              </a:rPr>
              <a:t>1</a:t>
            </a:r>
            <a:endParaRPr lang="en-US" sz="2800">
              <a:latin typeface="Merriweather" pitchFamily="2" charset="77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C6CDB0F-6C80-ED3C-EDBE-94BBB2920950}"/>
              </a:ext>
            </a:extLst>
          </p:cNvPr>
          <p:cNvSpPr txBox="1">
            <a:spLocks/>
          </p:cNvSpPr>
          <p:nvPr/>
        </p:nvSpPr>
        <p:spPr>
          <a:xfrm>
            <a:off x="620209" y="3700971"/>
            <a:ext cx="1654361" cy="987678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Lato" panose="020F0502020204030203" pitchFamily="34" charset="0"/>
              <a:buNone/>
              <a:defRPr sz="1400" b="0" i="0" kern="1200">
                <a:solidFill>
                  <a:schemeClr val="tx1"/>
                </a:solidFill>
                <a:latin typeface="Public Sans Ligh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400" b="1" i="0" kern="1200">
                <a:solidFill>
                  <a:schemeClr val="accent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0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00">
                <a:solidFill>
                  <a:srgbClr val="000000"/>
                </a:solidFill>
                <a:latin typeface="Public Sans"/>
              </a:rPr>
              <a:t>Review the </a:t>
            </a:r>
            <a:br>
              <a:rPr lang="en-US" sz="1500">
                <a:solidFill>
                  <a:srgbClr val="000000"/>
                </a:solidFill>
                <a:latin typeface="Public Sans"/>
              </a:rPr>
            </a:br>
            <a:r>
              <a:rPr lang="en-US" sz="1500" b="1">
                <a:solidFill>
                  <a:srgbClr val="000000"/>
                </a:solidFill>
                <a:latin typeface="Public Sans"/>
              </a:rPr>
              <a:t>poster </a:t>
            </a:r>
            <a:r>
              <a:rPr lang="en-US" sz="1500">
                <a:solidFill>
                  <a:srgbClr val="000000"/>
                </a:solidFill>
                <a:latin typeface="Public Sans"/>
              </a:rPr>
              <a:t>to learn signs of possible vision-related issues in your students.</a:t>
            </a:r>
            <a:endParaRPr lang="en-US" sz="1500">
              <a:latin typeface="Public San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8766C2C-0943-F08D-8E26-886EC36EF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30494" y="2760345"/>
            <a:ext cx="560070" cy="560070"/>
          </a:xfrm>
          <a:prstGeom prst="ellipse">
            <a:avLst/>
          </a:prstGeom>
          <a:solidFill>
            <a:srgbClr val="91B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1166FB18-EF60-B14E-1D54-C0CA03560053}"/>
              </a:ext>
            </a:extLst>
          </p:cNvPr>
          <p:cNvSpPr txBox="1">
            <a:spLocks/>
          </p:cNvSpPr>
          <p:nvPr/>
        </p:nvSpPr>
        <p:spPr>
          <a:xfrm>
            <a:off x="2883349" y="2546541"/>
            <a:ext cx="1654361" cy="987678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Lato" panose="020F0502020204030203" pitchFamily="34" charset="0"/>
              <a:buNone/>
              <a:defRPr sz="1400" b="0" i="0" kern="1200">
                <a:solidFill>
                  <a:schemeClr val="tx1"/>
                </a:solidFill>
                <a:latin typeface="Public Sans Ligh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400" b="1" i="0" kern="1200">
                <a:solidFill>
                  <a:schemeClr val="accent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0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>
                <a:solidFill>
                  <a:srgbClr val="000000"/>
                </a:solidFill>
                <a:latin typeface="Merriweather" pitchFamily="2" charset="77"/>
              </a:rPr>
              <a:t>2</a:t>
            </a:r>
            <a:endParaRPr lang="en-US" sz="2800">
              <a:latin typeface="Merriweather" pitchFamily="2" charset="77"/>
            </a:endParaRP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C9501F5-A6FA-71D3-681C-90BF7CE5C7FF}"/>
              </a:ext>
            </a:extLst>
          </p:cNvPr>
          <p:cNvSpPr txBox="1">
            <a:spLocks/>
          </p:cNvSpPr>
          <p:nvPr/>
        </p:nvSpPr>
        <p:spPr>
          <a:xfrm>
            <a:off x="2883349" y="3700971"/>
            <a:ext cx="1654361" cy="987678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Lato" panose="020F0502020204030203" pitchFamily="34" charset="0"/>
              <a:buNone/>
              <a:defRPr sz="1400" b="0" i="0" kern="1200">
                <a:solidFill>
                  <a:schemeClr val="tx1"/>
                </a:solidFill>
                <a:latin typeface="Public Sans Ligh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400" b="1" i="0" kern="1200">
                <a:solidFill>
                  <a:schemeClr val="accent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0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00">
                <a:solidFill>
                  <a:srgbClr val="000000"/>
                </a:solidFill>
                <a:latin typeface="Public Sans"/>
              </a:rPr>
              <a:t>Read the </a:t>
            </a:r>
            <a:br>
              <a:rPr lang="en-US" sz="1500">
                <a:solidFill>
                  <a:srgbClr val="000000"/>
                </a:solidFill>
                <a:latin typeface="Public Sans"/>
              </a:rPr>
            </a:br>
            <a:r>
              <a:rPr lang="en-US" sz="1500" b="1">
                <a:solidFill>
                  <a:srgbClr val="000000"/>
                </a:solidFill>
                <a:latin typeface="Public Sans"/>
              </a:rPr>
              <a:t>fact sheet</a:t>
            </a:r>
            <a:r>
              <a:rPr lang="en-US" sz="1500">
                <a:solidFill>
                  <a:srgbClr val="000000"/>
                </a:solidFill>
                <a:latin typeface="Public Sans"/>
              </a:rPr>
              <a:t> for </a:t>
            </a:r>
            <a:br>
              <a:rPr lang="en-US" sz="1500">
                <a:solidFill>
                  <a:srgbClr val="000000"/>
                </a:solidFill>
                <a:latin typeface="Public Sans"/>
              </a:rPr>
            </a:br>
            <a:r>
              <a:rPr lang="en-US" sz="1500">
                <a:solidFill>
                  <a:srgbClr val="000000"/>
                </a:solidFill>
                <a:latin typeface="Public Sans"/>
              </a:rPr>
              <a:t>step-by-step guidance.</a:t>
            </a:r>
            <a:endParaRPr lang="en-US" sz="1500" b="1">
              <a:latin typeface="Public San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B74D102-6061-047E-96BD-6CFCF0F0C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93634" y="2760345"/>
            <a:ext cx="560070" cy="560070"/>
          </a:xfrm>
          <a:prstGeom prst="ellipse">
            <a:avLst/>
          </a:prstGeom>
          <a:solidFill>
            <a:srgbClr val="91B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9DF18DA-2A58-06C9-1A32-B1AE2206E632}"/>
              </a:ext>
            </a:extLst>
          </p:cNvPr>
          <p:cNvSpPr txBox="1">
            <a:spLocks/>
          </p:cNvSpPr>
          <p:nvPr/>
        </p:nvSpPr>
        <p:spPr>
          <a:xfrm>
            <a:off x="5149225" y="2535111"/>
            <a:ext cx="1654361" cy="987678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Lato" panose="020F0502020204030203" pitchFamily="34" charset="0"/>
              <a:buNone/>
              <a:defRPr sz="1400" b="0" i="0" kern="1200">
                <a:solidFill>
                  <a:schemeClr val="tx1"/>
                </a:solidFill>
                <a:latin typeface="Public Sans Ligh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400" b="1" i="0" kern="1200">
                <a:solidFill>
                  <a:schemeClr val="accent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0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>
                <a:solidFill>
                  <a:srgbClr val="000000"/>
                </a:solidFill>
                <a:latin typeface="Merriweather" pitchFamily="2" charset="77"/>
              </a:rPr>
              <a:t>3</a:t>
            </a:r>
            <a:endParaRPr lang="en-US" sz="2800">
              <a:latin typeface="Merriweather" pitchFamily="2" charset="77"/>
            </a:endParaRP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D1E2733-D36C-206E-9313-F3C5F6B210B8}"/>
              </a:ext>
            </a:extLst>
          </p:cNvPr>
          <p:cNvSpPr txBox="1">
            <a:spLocks/>
          </p:cNvSpPr>
          <p:nvPr/>
        </p:nvSpPr>
        <p:spPr>
          <a:xfrm>
            <a:off x="5149225" y="3700971"/>
            <a:ext cx="1654361" cy="987678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Lato" panose="020F0502020204030203" pitchFamily="34" charset="0"/>
              <a:buNone/>
              <a:defRPr sz="1400" b="0" i="0" kern="1200">
                <a:solidFill>
                  <a:schemeClr val="tx1"/>
                </a:solidFill>
                <a:latin typeface="Public Sans Ligh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400" b="1" i="0" kern="1200">
                <a:solidFill>
                  <a:schemeClr val="accent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0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00">
                <a:solidFill>
                  <a:srgbClr val="000000"/>
                </a:solidFill>
                <a:latin typeface="Public Sans"/>
              </a:rPr>
              <a:t>Document your observations using the </a:t>
            </a:r>
            <a:r>
              <a:rPr lang="en-US" sz="1500" b="1">
                <a:solidFill>
                  <a:srgbClr val="000000"/>
                </a:solidFill>
                <a:latin typeface="Public Sans"/>
              </a:rPr>
              <a:t>checklist.</a:t>
            </a:r>
            <a:endParaRPr lang="en-US" sz="1500" b="1">
              <a:latin typeface="Public San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B61E3FE-491B-2F55-F6EE-222BFF399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56774" y="2760345"/>
            <a:ext cx="560070" cy="560070"/>
          </a:xfrm>
          <a:prstGeom prst="ellipse">
            <a:avLst/>
          </a:prstGeom>
          <a:solidFill>
            <a:srgbClr val="91B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5E77BD69-AE93-D0DB-E27A-5604794FB8C1}"/>
              </a:ext>
            </a:extLst>
          </p:cNvPr>
          <p:cNvSpPr txBox="1">
            <a:spLocks/>
          </p:cNvSpPr>
          <p:nvPr/>
        </p:nvSpPr>
        <p:spPr>
          <a:xfrm>
            <a:off x="7400935" y="2512251"/>
            <a:ext cx="1654361" cy="987678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Lato" panose="020F0502020204030203" pitchFamily="34" charset="0"/>
              <a:buNone/>
              <a:defRPr sz="1400" b="0" i="0" kern="1200">
                <a:solidFill>
                  <a:schemeClr val="tx1"/>
                </a:solidFill>
                <a:latin typeface="Public Sans Ligh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400" b="1" i="0" kern="1200">
                <a:solidFill>
                  <a:schemeClr val="accent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0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>
                <a:solidFill>
                  <a:srgbClr val="000000"/>
                </a:solidFill>
                <a:latin typeface="Merriweather" pitchFamily="2" charset="77"/>
              </a:rPr>
              <a:t>4</a:t>
            </a:r>
            <a:endParaRPr lang="en-US" sz="2800">
              <a:latin typeface="Merriweather" pitchFamily="2" charset="77"/>
            </a:endParaRP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1946C238-4665-163B-6235-E60B96DDFA4D}"/>
              </a:ext>
            </a:extLst>
          </p:cNvPr>
          <p:cNvSpPr txBox="1">
            <a:spLocks/>
          </p:cNvSpPr>
          <p:nvPr/>
        </p:nvSpPr>
        <p:spPr>
          <a:xfrm>
            <a:off x="7412365" y="3700971"/>
            <a:ext cx="1654361" cy="987678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Lato" panose="020F0502020204030203" pitchFamily="34" charset="0"/>
              <a:buNone/>
              <a:defRPr sz="1400" b="0" i="0" kern="1200">
                <a:solidFill>
                  <a:schemeClr val="tx1"/>
                </a:solidFill>
                <a:latin typeface="Public Sans Ligh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400" b="1" i="0" kern="1200">
                <a:solidFill>
                  <a:schemeClr val="accent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0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00">
                <a:solidFill>
                  <a:srgbClr val="000000"/>
                </a:solidFill>
                <a:latin typeface="Public Sans"/>
              </a:rPr>
              <a:t>Connect with families using the </a:t>
            </a:r>
            <a:r>
              <a:rPr lang="en-US" sz="1500" b="1">
                <a:solidFill>
                  <a:srgbClr val="000000"/>
                </a:solidFill>
                <a:latin typeface="Public Sans"/>
              </a:rPr>
              <a:t>communication template.</a:t>
            </a:r>
            <a:endParaRPr lang="en-US" sz="1500" b="1">
              <a:latin typeface="Public San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8D29568-8BB5-7995-8498-8FD9650DB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08484" y="2760345"/>
            <a:ext cx="560070" cy="560070"/>
          </a:xfrm>
          <a:prstGeom prst="ellipse">
            <a:avLst/>
          </a:prstGeom>
          <a:solidFill>
            <a:srgbClr val="91B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D0F7D970-B311-13AE-CF43-AA6A7E9F8839}"/>
              </a:ext>
            </a:extLst>
          </p:cNvPr>
          <p:cNvSpPr txBox="1">
            <a:spLocks/>
          </p:cNvSpPr>
          <p:nvPr/>
        </p:nvSpPr>
        <p:spPr>
          <a:xfrm>
            <a:off x="9664075" y="2523681"/>
            <a:ext cx="1654361" cy="987678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Lato" panose="020F0502020204030203" pitchFamily="34" charset="0"/>
              <a:buNone/>
              <a:defRPr sz="1400" b="0" i="0" kern="1200">
                <a:solidFill>
                  <a:schemeClr val="tx1"/>
                </a:solidFill>
                <a:latin typeface="Public Sans Ligh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400" b="1" i="0" kern="1200">
                <a:solidFill>
                  <a:schemeClr val="accent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0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>
                <a:solidFill>
                  <a:srgbClr val="000000"/>
                </a:solidFill>
                <a:latin typeface="Merriweather" pitchFamily="2" charset="77"/>
              </a:rPr>
              <a:t>5</a:t>
            </a:r>
            <a:endParaRPr lang="en-US" sz="2800">
              <a:latin typeface="Merriweather" pitchFamily="2" charset="77"/>
            </a:endParaRP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14C6770A-A0DF-6E47-7C43-22043B05F825}"/>
              </a:ext>
            </a:extLst>
          </p:cNvPr>
          <p:cNvSpPr txBox="1">
            <a:spLocks/>
          </p:cNvSpPr>
          <p:nvPr/>
        </p:nvSpPr>
        <p:spPr>
          <a:xfrm>
            <a:off x="9675505" y="3700971"/>
            <a:ext cx="1654361" cy="987678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Lato" panose="020F0502020204030203" pitchFamily="34" charset="0"/>
              <a:buNone/>
              <a:defRPr sz="1400" b="0" i="0" kern="1200">
                <a:solidFill>
                  <a:schemeClr val="tx1"/>
                </a:solidFill>
                <a:latin typeface="Public Sans Ligh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400" b="1" i="0" kern="1200">
                <a:solidFill>
                  <a:schemeClr val="accent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0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00">
                <a:solidFill>
                  <a:srgbClr val="000000"/>
                </a:solidFill>
                <a:latin typeface="Public Sans"/>
              </a:rPr>
              <a:t>Apply </a:t>
            </a:r>
            <a:r>
              <a:rPr lang="en-US" sz="1500" b="1">
                <a:solidFill>
                  <a:srgbClr val="000000"/>
                </a:solidFill>
                <a:latin typeface="Public Sans"/>
              </a:rPr>
              <a:t>classroom support</a:t>
            </a:r>
            <a:r>
              <a:rPr lang="en-US" sz="1500">
                <a:solidFill>
                  <a:srgbClr val="000000"/>
                </a:solidFill>
                <a:latin typeface="Public Sans"/>
              </a:rPr>
              <a:t> strategies.</a:t>
            </a:r>
            <a:endParaRPr lang="en-US" sz="1500" b="1">
              <a:latin typeface="Public Sans"/>
            </a:endParaRP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3369BB8C-61C6-1BD8-A510-6256B3356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C71CDC-BCA3-164D-B2A4-037F1FA9EBA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309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5DBC936-8C2A-8170-752C-AC806E1DE6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118E15A-02A6-39A5-33DD-70AB38F19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0D9BCA-5145-AEC3-3B1D-C21EFC83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00" y="1329194"/>
            <a:ext cx="3479916" cy="882378"/>
          </a:xfrm>
        </p:spPr>
        <p:txBody>
          <a:bodyPr>
            <a:noAutofit/>
          </a:bodyPr>
          <a:lstStyle/>
          <a:p>
            <a:r>
              <a:rPr lang="en-US"/>
              <a:t>Where Can </a:t>
            </a:r>
            <a:br>
              <a:rPr lang="en-US"/>
            </a:br>
            <a:r>
              <a:rPr lang="en-US"/>
              <a:t>I Get Them?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A6550-A1FB-C92A-766F-280C7040DA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600" y="2673462"/>
            <a:ext cx="3580537" cy="2085238"/>
          </a:xfrm>
        </p:spPr>
        <p:txBody>
          <a:bodyPr anchor="t"/>
          <a:lstStyle/>
          <a:p>
            <a:pPr>
              <a:lnSpc>
                <a:spcPct val="100000"/>
              </a:lnSpc>
            </a:pPr>
            <a:r>
              <a:rPr lang="en-US" sz="1500">
                <a:solidFill>
                  <a:srgbClr val="000000"/>
                </a:solidFill>
              </a:rPr>
              <a:t>Download the resources at go.nih.gov/</a:t>
            </a:r>
            <a:r>
              <a:rPr lang="en-US" sz="1500" err="1">
                <a:solidFill>
                  <a:srgbClr val="000000"/>
                </a:solidFill>
              </a:rPr>
              <a:t>childrensvision</a:t>
            </a:r>
            <a:endParaRPr lang="en-US" sz="150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500"/>
              <a:t>Call (800) 680-2578 or email </a:t>
            </a:r>
            <a:r>
              <a:rPr lang="en-US" sz="1500">
                <a:hlinkClick r:id="rId3"/>
              </a:rPr>
              <a:t>2020@nei.nih.gov</a:t>
            </a:r>
            <a:r>
              <a:rPr lang="en-US" sz="1500"/>
              <a:t> to order printed copies</a:t>
            </a:r>
            <a:r>
              <a:rPr lang="en-US"/>
              <a:t>.</a:t>
            </a:r>
          </a:p>
          <a:p>
            <a:pPr>
              <a:lnSpc>
                <a:spcPct val="150000"/>
              </a:lnSpc>
            </a:pPr>
            <a:endParaRPr lang="en-US"/>
          </a:p>
        </p:txBody>
      </p:sp>
      <p:pic>
        <p:nvPicPr>
          <p:cNvPr id="7" name="Graphic 6" descr="QR code">
            <a:extLst>
              <a:ext uri="{FF2B5EF4-FFF2-40B4-BE49-F238E27FC236}">
                <a16:creationId xmlns:a16="http://schemas.microsoft.com/office/drawing/2014/main" id="{C83DF61F-1207-B1F0-3171-C1F8BE9F52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600" y="4086210"/>
            <a:ext cx="1185163" cy="1185163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007F703-83C3-DC66-6094-87FB34A0086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672263" y="4086210"/>
            <a:ext cx="1594460" cy="1185163"/>
          </a:xfrm>
        </p:spPr>
        <p:txBody>
          <a:bodyPr anchor="ctr"/>
          <a:lstStyle/>
          <a:p>
            <a:r>
              <a:rPr lang="en-US" dirty="0"/>
              <a:t>Scan the </a:t>
            </a:r>
            <a:br>
              <a:rPr lang="en-US" dirty="0"/>
            </a:br>
            <a:r>
              <a:rPr lang="en-US" b="1" dirty="0"/>
              <a:t>QR code </a:t>
            </a:r>
            <a:r>
              <a:rPr lang="en-US" dirty="0"/>
              <a:t>to download.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34214B-84B9-DF33-E883-581F06921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47591" y="1180214"/>
            <a:ext cx="7539414" cy="5026276"/>
          </a:xfrm>
          <a:prstGeom prst="roundRect">
            <a:avLst>
              <a:gd name="adj" fmla="val 4855"/>
            </a:avLst>
          </a:prstGeom>
        </p:spPr>
      </p:pic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7BFBC832-4A32-C9D1-0FE7-BE61B3BDDF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C71CDC-BCA3-164D-B2A4-037F1FA9EBA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736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3F614-519F-D0F2-7E4B-D96DE30A0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1">
            <a:extLst>
              <a:ext uri="{FF2B5EF4-FFF2-40B4-BE49-F238E27FC236}">
                <a16:creationId xmlns:a16="http://schemas.microsoft.com/office/drawing/2014/main" id="{541656D2-F53C-18CE-F106-D19DDC7C50F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1600" y="1443086"/>
            <a:ext cx="3820158" cy="8703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2"/>
                </a:solidFill>
                <a:latin typeface="Merriweather Light" pitchFamily="2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erriweather Light" pitchFamily="2" charset="77"/>
                <a:ea typeface="+mj-ea"/>
                <a:cs typeface="+mj-cs"/>
              </a:rPr>
              <a:t>Additional </a:t>
            </a:r>
            <a:b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erriweather Light" pitchFamily="2" charset="77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erriweather Light" pitchFamily="2" charset="77"/>
                <a:ea typeface="+mj-ea"/>
                <a:cs typeface="+mj-cs"/>
              </a:rPr>
              <a:t>Resources</a:t>
            </a:r>
          </a:p>
        </p:txBody>
      </p:sp>
      <p:sp>
        <p:nvSpPr>
          <p:cNvPr id="12" name="Content Placeholder 22">
            <a:extLst>
              <a:ext uri="{FF2B5EF4-FFF2-40B4-BE49-F238E27FC236}">
                <a16:creationId xmlns:a16="http://schemas.microsoft.com/office/drawing/2014/main" id="{E0B33E78-1B11-4E3A-9D64-9BDD4260D5D5}"/>
              </a:ext>
            </a:extLst>
          </p:cNvPr>
          <p:cNvSpPr txBox="1">
            <a:spLocks/>
          </p:cNvSpPr>
          <p:nvPr/>
        </p:nvSpPr>
        <p:spPr>
          <a:xfrm>
            <a:off x="411600" y="2706817"/>
            <a:ext cx="6382605" cy="321919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Lato" panose="020F0502020204030203" pitchFamily="34" charset="0"/>
              <a:buChar char="•"/>
              <a:defRPr sz="2800" kern="1200">
                <a:solidFill>
                  <a:srgbClr val="6D1713"/>
                </a:solidFill>
                <a:latin typeface="Aleo" panose="020F050202020403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400" b="1" i="0" kern="1200">
                <a:solidFill>
                  <a:schemeClr val="accent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20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Ale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ato" panose="020F050202020403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500">
                <a:solidFill>
                  <a:schemeClr val="tx1"/>
                </a:solidFill>
                <a:latin typeface="Public Sans ExtraLight"/>
              </a:rPr>
              <a:t>Prevent Blindness - </a:t>
            </a:r>
            <a:r>
              <a:rPr lang="en-US" sz="1500">
                <a:latin typeface="Public Sans"/>
                <a:hlinkClick r:id="rId2"/>
              </a:rPr>
              <a:t>Signs of Possible Eye Problems in Children</a:t>
            </a:r>
            <a:r>
              <a:rPr lang="en-US" sz="1500">
                <a:latin typeface="Public Sans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500">
                <a:solidFill>
                  <a:schemeClr val="tx1"/>
                </a:solidFill>
                <a:latin typeface="Public Sans ExtraLight"/>
              </a:rPr>
              <a:t>Prevent Blindness - </a:t>
            </a:r>
            <a:r>
              <a:rPr lang="en-US" sz="1500">
                <a:latin typeface="Public Sans"/>
                <a:hlinkClick r:id="rId3"/>
              </a:rPr>
              <a:t>Children’s Screen Time – Tips and Resources</a:t>
            </a:r>
            <a:endParaRPr lang="en-US" sz="1500">
              <a:latin typeface="Public San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500">
                <a:solidFill>
                  <a:schemeClr val="tx1"/>
                </a:solidFill>
                <a:latin typeface="Public Sans ExtraLight"/>
              </a:rPr>
              <a:t>American Academy of Ophthalmology - </a:t>
            </a:r>
            <a:r>
              <a:rPr lang="en-US" sz="1500">
                <a:latin typeface="Public Sans"/>
                <a:hlinkClick r:id="rId4"/>
              </a:rPr>
              <a:t>Common Eye Problems in Children: Symptoms Every Parent Should Know</a:t>
            </a:r>
            <a:endParaRPr lang="en-US" sz="1500">
              <a:latin typeface="Public San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500">
                <a:solidFill>
                  <a:schemeClr val="tx1"/>
                </a:solidFill>
                <a:latin typeface="Public Sans ExtraLight"/>
              </a:rPr>
              <a:t>National Academies of Sciences, Engineering, and Medicine - </a:t>
            </a:r>
            <a:r>
              <a:rPr lang="en-US" sz="1500">
                <a:solidFill>
                  <a:schemeClr val="tx1"/>
                </a:solidFill>
                <a:latin typeface="Public Sans ExtraLight"/>
                <a:hlinkClick r:id="rId5"/>
              </a:rPr>
              <a:t>Myopia: Causes, Prevention, and Treatment of an Increasingly Common Disease 2024 – Consensus Study Report</a:t>
            </a:r>
            <a:endParaRPr lang="en-US" sz="1500">
              <a:solidFill>
                <a:schemeClr val="tx1"/>
              </a:solidFill>
              <a:latin typeface="Public Sans ExtraLigh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83992C-E90C-7D14-4A63-700FAF717A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92"/>
          <a:stretch>
            <a:fillRect/>
          </a:stretch>
        </p:blipFill>
        <p:spPr>
          <a:xfrm>
            <a:off x="7223760" y="1773893"/>
            <a:ext cx="4190474" cy="4231641"/>
          </a:xfrm>
          <a:prstGeom prst="roundRect">
            <a:avLst>
              <a:gd name="adj" fmla="val 4938"/>
            </a:avLst>
          </a:prstGeom>
          <a:effectLst/>
        </p:spPr>
      </p:pic>
      <p:sp>
        <p:nvSpPr>
          <p:cNvPr id="16" name="Slide Number Placeholder 20">
            <a:extLst>
              <a:ext uri="{FF2B5EF4-FFF2-40B4-BE49-F238E27FC236}">
                <a16:creationId xmlns:a16="http://schemas.microsoft.com/office/drawing/2014/main" id="{95941C82-D243-D004-9702-57E839B115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14234" y="6342059"/>
            <a:ext cx="545543" cy="365125"/>
          </a:xfrm>
        </p:spPr>
        <p:txBody>
          <a:bodyPr/>
          <a:lstStyle/>
          <a:p>
            <a:fld id="{EDC71CDC-BCA3-164D-B2A4-037F1FA9EBA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261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EB2B5324-CE11-02ED-9241-D75FFA829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6A36DD8-3116-71FC-0172-400348639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94E26E4C-59BA-36E8-CB57-1039C15E7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00" y="1117600"/>
            <a:ext cx="10672412" cy="524256"/>
          </a:xfrm>
        </p:spPr>
        <p:txBody>
          <a:bodyPr>
            <a:noAutofit/>
          </a:bodyPr>
          <a:lstStyle/>
          <a:p>
            <a:r>
              <a:rPr lang="en-US"/>
              <a:t>For More Information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C9D6547C-06AF-A377-7871-1413435C0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>
              <a:solidFill>
                <a:srgbClr val="000000"/>
              </a:solidFill>
            </a:endParaRPr>
          </a:p>
          <a:p>
            <a:r>
              <a:rPr lang="en-US">
                <a:solidFill>
                  <a:srgbClr val="000000"/>
                </a:solidFill>
              </a:rPr>
              <a:t>School/District Contact: __________________</a:t>
            </a:r>
            <a:endParaRPr lang="en-US"/>
          </a:p>
          <a:p>
            <a:r>
              <a:rPr lang="en-US">
                <a:solidFill>
                  <a:srgbClr val="000000"/>
                </a:solidFill>
              </a:rPr>
              <a:t>Title: __________________</a:t>
            </a:r>
            <a:endParaRPr lang="en-US"/>
          </a:p>
          <a:p>
            <a:r>
              <a:rPr lang="en-US">
                <a:solidFill>
                  <a:srgbClr val="000000"/>
                </a:solidFill>
              </a:rPr>
              <a:t>Email: __________________</a:t>
            </a:r>
            <a:endParaRPr lang="en-US"/>
          </a:p>
          <a:p>
            <a:r>
              <a:rPr lang="en-US">
                <a:solidFill>
                  <a:srgbClr val="000000"/>
                </a:solidFill>
              </a:rPr>
              <a:t>Phone: __________________</a:t>
            </a:r>
            <a:endParaRPr lang="en-US"/>
          </a:p>
          <a:p>
            <a:r>
              <a:rPr lang="en-US">
                <a:solidFill>
                  <a:srgbClr val="000000"/>
                </a:solidFill>
              </a:rPr>
              <a:t>Website: __________________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630C635E-BE47-C69E-05B9-62654FD302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C71CDC-BCA3-164D-B2A4-037F1FA9EBA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869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AB3779-103F-B2EA-21CF-F679D0822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976" y="2766218"/>
            <a:ext cx="10515600" cy="1325563"/>
          </a:xfrm>
        </p:spPr>
        <p:txBody>
          <a:bodyPr/>
          <a:lstStyle/>
          <a:p>
            <a:r>
              <a:rPr lang="en-US" sz="720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951788617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Layout">
  <a:themeElements>
    <a:clrScheme name="NEI Colors">
      <a:dk1>
        <a:srgbClr val="000000"/>
      </a:dk1>
      <a:lt1>
        <a:srgbClr val="FFFFFF"/>
      </a:lt1>
      <a:dk2>
        <a:srgbClr val="1D1934"/>
      </a:dk2>
      <a:lt2>
        <a:srgbClr val="F6F7F9"/>
      </a:lt2>
      <a:accent1>
        <a:srgbClr val="1F2466"/>
      </a:accent1>
      <a:accent2>
        <a:srgbClr val="273CF5"/>
      </a:accent2>
      <a:accent3>
        <a:srgbClr val="83BCFE"/>
      </a:accent3>
      <a:accent4>
        <a:srgbClr val="005A38"/>
      </a:accent4>
      <a:accent5>
        <a:srgbClr val="00D484"/>
      </a:accent5>
      <a:accent6>
        <a:srgbClr val="48FED0"/>
      </a:accent6>
      <a:hlink>
        <a:srgbClr val="273CF5"/>
      </a:hlink>
      <a:folHlink>
        <a:srgbClr val="706B7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b="0" i="0" dirty="0" smtClean="0">
            <a:solidFill>
              <a:schemeClr val="tx1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leo" panose="020F050202020403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Lato" panose="020F050202020403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6eba16-fae9-442b-b4e5-a935ee99c40f" xsi:nil="true"/>
    <lcf76f155ced4ddcb4097134ff3c332f xmlns="27edd813-2bf1-44b7-9d4e-b0fb8ec5e52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B0C528D6F66040A7B31180BA846E8C" ma:contentTypeVersion="14" ma:contentTypeDescription="Create a new document." ma:contentTypeScope="" ma:versionID="fe8b7809a9da1a38f49fac60e3d557ff">
  <xsd:schema xmlns:xsd="http://www.w3.org/2001/XMLSchema" xmlns:xs="http://www.w3.org/2001/XMLSchema" xmlns:p="http://schemas.microsoft.com/office/2006/metadata/properties" xmlns:ns2="27edd813-2bf1-44b7-9d4e-b0fb8ec5e529" xmlns:ns3="bb6eba16-fae9-442b-b4e5-a935ee99c40f" targetNamespace="http://schemas.microsoft.com/office/2006/metadata/properties" ma:root="true" ma:fieldsID="3621d9111966a420d2c7fa240ad4b2cb" ns2:_="" ns3:_="">
    <xsd:import namespace="27edd813-2bf1-44b7-9d4e-b0fb8ec5e529"/>
    <xsd:import namespace="bb6eba16-fae9-442b-b4e5-a935ee99c4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edd813-2bf1-44b7-9d4e-b0fb8ec5e5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7c8b2d4-3706-4054-9f74-f7045d6993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6eba16-fae9-442b-b4e5-a935ee99c40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8e82d9b-bf39-49d6-bc2f-0a244ffd9e6a}" ma:internalName="TaxCatchAll" ma:showField="CatchAllData" ma:web="bb6eba16-fae9-442b-b4e5-a935ee99c4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7C5D12-F339-44B2-BB90-DF9D8437E913}">
  <ds:schemaRefs>
    <ds:schemaRef ds:uri="http://purl.org/dc/dcmitype/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bb6eba16-fae9-442b-b4e5-a935ee99c40f"/>
    <ds:schemaRef ds:uri="http://schemas.openxmlformats.org/package/2006/metadata/core-properties"/>
    <ds:schemaRef ds:uri="27edd813-2bf1-44b7-9d4e-b0fb8ec5e529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D27A72A-0BA8-456C-BC5D-0FAA818CE0D7}">
  <ds:schemaRefs>
    <ds:schemaRef ds:uri="27edd813-2bf1-44b7-9d4e-b0fb8ec5e529"/>
    <ds:schemaRef ds:uri="bb6eba16-fae9-442b-b4e5-a935ee99c4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D1F91DB-4079-4D04-8DA7-60DD8BE6E44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7fd0fa9-c058-426d-a828-4c1321b870a5}" enabled="0" method="" siteId="{a7fd0fa9-c058-426d-a828-4c1321b870a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313</Words>
  <Application>Microsoft Office PowerPoint</Application>
  <PresentationFormat>Widescreen</PresentationFormat>
  <Paragraphs>46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Master Layout</vt:lpstr>
      <vt:lpstr>Spotting the Signs:  User Guide</vt:lpstr>
      <vt:lpstr>Keep an Eye Out</vt:lpstr>
      <vt:lpstr>What are the Resources?</vt:lpstr>
      <vt:lpstr>How Do I Use Them?</vt:lpstr>
      <vt:lpstr>Where Can  I Get Them?</vt:lpstr>
      <vt:lpstr>Additional  Resources</vt:lpstr>
      <vt:lpstr>For More Information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Bronie Brunet</cp:lastModifiedBy>
  <cp:revision>6</cp:revision>
  <cp:lastPrinted>2023-02-08T21:13:33Z</cp:lastPrinted>
  <dcterms:created xsi:type="dcterms:W3CDTF">2018-07-02T16:08:17Z</dcterms:created>
  <dcterms:modified xsi:type="dcterms:W3CDTF">2026-09-30T14:39:41Z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0x0101003DB0C528D6F66040A7B31180BA846E8C</vt:lpwstr>
  </property>
  <property fmtid="{D5CDD505-2E9C-101B-9397-08002B2CF9AE}" pid="3" name="MediaServiceImageTags">
    <vt:lpwstr/>
  </property>
  <property fmtid="{D5CDD505-2E9C-101B-9397-08002B2CF9AE}" pid="4" name="Order">
    <vt:r8>1071800</vt:r8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activity">
    <vt:lpwstr>{"FileActivityType":"9","FileActivityTimeStamp":"2026-09-23T13:56:00.553Z","FileActivityUsersOnPage":[{"DisplayName":"Bronie Brunet","Id":"bbrunet@forsmarsh.com"},{"DisplayName":"Shey White","Id":"swhite@forsmarsh.com"},{"DisplayName":"Danielle Simmons","Id":"dsimmons@forsmarsh.com"},{"DisplayName":"Brianna Underwood","Id":"barnold@forsmarsh.com"}],"FileActivityNavigationId":null}</vt:lpwstr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